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notesMasterIdLst>
    <p:notesMasterId r:id="rId39"/>
  </p:notesMasterIdLst>
  <p:handoutMasterIdLst>
    <p:handoutMasterId r:id="rId40"/>
  </p:handoutMasterIdLst>
  <p:sldIdLst>
    <p:sldId id="290" r:id="rId2"/>
    <p:sldId id="291" r:id="rId3"/>
    <p:sldId id="266" r:id="rId4"/>
    <p:sldId id="296" r:id="rId5"/>
    <p:sldId id="288" r:id="rId6"/>
    <p:sldId id="256" r:id="rId7"/>
    <p:sldId id="257" r:id="rId8"/>
    <p:sldId id="258" r:id="rId9"/>
    <p:sldId id="260" r:id="rId10"/>
    <p:sldId id="259" r:id="rId11"/>
    <p:sldId id="261" r:id="rId12"/>
    <p:sldId id="297" r:id="rId13"/>
    <p:sldId id="298" r:id="rId14"/>
    <p:sldId id="299" r:id="rId15"/>
    <p:sldId id="262" r:id="rId16"/>
    <p:sldId id="263" r:id="rId17"/>
    <p:sldId id="264" r:id="rId18"/>
    <p:sldId id="265" r:id="rId19"/>
    <p:sldId id="292" r:id="rId20"/>
    <p:sldId id="273" r:id="rId21"/>
    <p:sldId id="267" r:id="rId22"/>
    <p:sldId id="293" r:id="rId23"/>
    <p:sldId id="268" r:id="rId24"/>
    <p:sldId id="300" r:id="rId25"/>
    <p:sldId id="270" r:id="rId26"/>
    <p:sldId id="294" r:id="rId27"/>
    <p:sldId id="269" r:id="rId28"/>
    <p:sldId id="283" r:id="rId29"/>
    <p:sldId id="295" r:id="rId30"/>
    <p:sldId id="271" r:id="rId31"/>
    <p:sldId id="275" r:id="rId32"/>
    <p:sldId id="274" r:id="rId33"/>
    <p:sldId id="284" r:id="rId34"/>
    <p:sldId id="287" r:id="rId35"/>
    <p:sldId id="278" r:id="rId36"/>
    <p:sldId id="282" r:id="rId37"/>
    <p:sldId id="289" r:id="rId3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818" autoAdjust="0"/>
  </p:normalViewPr>
  <p:slideViewPr>
    <p:cSldViewPr snapToGrid="0">
      <p:cViewPr varScale="1">
        <p:scale>
          <a:sx n="77" d="100"/>
          <a:sy n="77" d="100"/>
        </p:scale>
        <p:origin x="91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42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DA67A-408A-422B-AB9A-9245E09CD87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C482A-2E74-46F0-8860-15376375B1B7}">
      <dgm:prSet phldrT="[Text]" custT="1"/>
      <dgm:spPr/>
      <dgm:t>
        <a:bodyPr/>
        <a:lstStyle/>
        <a:p>
          <a:r>
            <a:rPr lang="en-US" sz="3200" b="1" i="1" dirty="0">
              <a:solidFill>
                <a:srgbClr val="7030A0"/>
              </a:solidFill>
            </a:rPr>
            <a:t>1.  Thoughts</a:t>
          </a:r>
        </a:p>
        <a:p>
          <a:r>
            <a:rPr lang="en-US" sz="3200" b="1" i="1" dirty="0">
              <a:solidFill>
                <a:srgbClr val="7030A0"/>
              </a:solidFill>
            </a:rPr>
            <a:t>become BELIEFS</a:t>
          </a:r>
        </a:p>
        <a:p>
          <a:r>
            <a:rPr lang="en-US" sz="3200" b="1" dirty="0">
              <a:solidFill>
                <a:srgbClr val="FF0000"/>
              </a:solidFill>
            </a:rPr>
            <a:t>Bad Thoughts 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Bad Beliefs &amp; Bad Feelings </a:t>
          </a:r>
        </a:p>
      </dgm:t>
    </dgm:pt>
    <dgm:pt modelId="{E72F8C6F-18A5-494A-A777-3B1242F8D82F}" type="parTrans" cxnId="{BCC5E0A7-14C1-459C-A14B-6EAE1594D563}">
      <dgm:prSet/>
      <dgm:spPr/>
      <dgm:t>
        <a:bodyPr/>
        <a:lstStyle/>
        <a:p>
          <a:endParaRPr lang="en-US"/>
        </a:p>
      </dgm:t>
    </dgm:pt>
    <dgm:pt modelId="{38A0EFD6-2A3B-4241-B5B0-5B3D0F656073}" type="sibTrans" cxnId="{BCC5E0A7-14C1-459C-A14B-6EAE1594D563}">
      <dgm:prSet/>
      <dgm:spPr/>
      <dgm:t>
        <a:bodyPr/>
        <a:lstStyle/>
        <a:p>
          <a:endParaRPr lang="en-US"/>
        </a:p>
      </dgm:t>
    </dgm:pt>
    <dgm:pt modelId="{D9B01DFF-8E31-44A4-9BC9-7E83C715F696}">
      <dgm:prSet phldrT="[Text]" custT="1"/>
      <dgm:spPr/>
      <dgm:t>
        <a:bodyPr/>
        <a:lstStyle/>
        <a:p>
          <a:r>
            <a:rPr lang="en-US" sz="3200" b="1" i="1" dirty="0">
              <a:solidFill>
                <a:srgbClr val="7030A0"/>
              </a:solidFill>
            </a:rPr>
            <a:t>2.  Feelings</a:t>
          </a:r>
        </a:p>
        <a:p>
          <a:r>
            <a:rPr lang="en-US" sz="3200" dirty="0">
              <a:solidFill>
                <a:srgbClr val="FF0000"/>
              </a:solidFill>
            </a:rPr>
            <a:t>Bad Feelings &amp; Beliefs </a:t>
          </a:r>
          <a:r>
            <a: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</a:p>
        <a:p>
          <a:r>
            <a: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 Stew </a:t>
          </a:r>
        </a:p>
      </dgm:t>
    </dgm:pt>
    <dgm:pt modelId="{91EE7A54-5A22-442A-87BD-50A57A7853B9}" type="parTrans" cxnId="{D5E5C3C7-FFE2-468C-9416-1D90D618E82F}">
      <dgm:prSet/>
      <dgm:spPr/>
      <dgm:t>
        <a:bodyPr/>
        <a:lstStyle/>
        <a:p>
          <a:endParaRPr lang="en-US"/>
        </a:p>
      </dgm:t>
    </dgm:pt>
    <dgm:pt modelId="{EDEE4692-3BD6-4746-A007-CAC6B512EF2A}" type="sibTrans" cxnId="{D5E5C3C7-FFE2-468C-9416-1D90D618E82F}">
      <dgm:prSet/>
      <dgm:spPr/>
      <dgm:t>
        <a:bodyPr/>
        <a:lstStyle/>
        <a:p>
          <a:endParaRPr lang="en-US" sz="3200"/>
        </a:p>
      </dgm:t>
    </dgm:pt>
    <dgm:pt modelId="{02C442ED-B372-4845-8E72-5850E82F0318}">
      <dgm:prSet phldrT="[Text]" custT="1"/>
      <dgm:spPr/>
      <dgm:t>
        <a:bodyPr/>
        <a:lstStyle/>
        <a:p>
          <a:r>
            <a:rPr lang="en-US" sz="3200" b="1" i="1" dirty="0">
              <a:solidFill>
                <a:srgbClr val="2B11AF"/>
              </a:solidFill>
            </a:rPr>
            <a:t>3.  Chemical Brain Stew</a:t>
          </a:r>
        </a:p>
        <a:p>
          <a:r>
            <a:rPr lang="en-US" sz="3200" b="1" dirty="0">
              <a:solidFill>
                <a:srgbClr val="FF0000"/>
              </a:solidFill>
            </a:rPr>
            <a:t>Bad Stew 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Bad Stew Floods the Body (Mind &amp; Spirit)</a:t>
          </a:r>
        </a:p>
      </dgm:t>
    </dgm:pt>
    <dgm:pt modelId="{5B644C4C-91DE-4739-92C1-0619B6C20BE2}" type="parTrans" cxnId="{2890957E-1854-4C6D-93C5-5FF305ECD5CC}">
      <dgm:prSet/>
      <dgm:spPr/>
      <dgm:t>
        <a:bodyPr/>
        <a:lstStyle/>
        <a:p>
          <a:endParaRPr lang="en-US"/>
        </a:p>
      </dgm:t>
    </dgm:pt>
    <dgm:pt modelId="{6743E2CC-F997-4409-9755-B8AE24144DB0}" type="sibTrans" cxnId="{2890957E-1854-4C6D-93C5-5FF305ECD5CC}">
      <dgm:prSet/>
      <dgm:spPr/>
      <dgm:t>
        <a:bodyPr/>
        <a:lstStyle/>
        <a:p>
          <a:endParaRPr lang="en-US"/>
        </a:p>
      </dgm:t>
    </dgm:pt>
    <dgm:pt modelId="{0095BC32-C149-46E2-8AF0-86AD13655EB9}">
      <dgm:prSet phldrT="[Text]" custT="1"/>
      <dgm:spPr/>
      <dgm:t>
        <a:bodyPr/>
        <a:lstStyle/>
        <a:p>
          <a:r>
            <a:rPr lang="en-US" sz="3200" b="1" i="1" dirty="0">
              <a:solidFill>
                <a:srgbClr val="7030A0"/>
              </a:solidFill>
            </a:rPr>
            <a:t>4.  Behavior</a:t>
          </a:r>
        </a:p>
        <a:p>
          <a:r>
            <a:rPr lang="en-US" sz="3200" dirty="0">
              <a:solidFill>
                <a:srgbClr val="FF0000"/>
              </a:solidFill>
            </a:rPr>
            <a:t>Bad Stew </a:t>
          </a:r>
          <a:r>
            <a: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</a:p>
        <a:p>
          <a:r>
            <a: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 Behavior → </a:t>
          </a:r>
        </a:p>
        <a:p>
          <a:r>
            <a: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 Beliefs &amp; Bad Feelings  </a:t>
          </a:r>
        </a:p>
      </dgm:t>
    </dgm:pt>
    <dgm:pt modelId="{5065A3B1-E24A-4882-9B6B-5B5D23530005}" type="parTrans" cxnId="{4DEBF9AB-AC25-4A4E-AF98-62EE5E1AFB36}">
      <dgm:prSet/>
      <dgm:spPr/>
      <dgm:t>
        <a:bodyPr/>
        <a:lstStyle/>
        <a:p>
          <a:endParaRPr lang="en-US"/>
        </a:p>
      </dgm:t>
    </dgm:pt>
    <dgm:pt modelId="{1B641304-5985-4FF0-8BA7-3D05237E3BFF}" type="sibTrans" cxnId="{4DEBF9AB-AC25-4A4E-AF98-62EE5E1AFB36}">
      <dgm:prSet/>
      <dgm:spPr/>
      <dgm:t>
        <a:bodyPr/>
        <a:lstStyle/>
        <a:p>
          <a:endParaRPr lang="en-US"/>
        </a:p>
      </dgm:t>
    </dgm:pt>
    <dgm:pt modelId="{6E276328-81F7-49A5-9FA4-F1E652C735CF}">
      <dgm:prSet phldrT="[Text]"/>
      <dgm:spPr/>
      <dgm:t>
        <a:bodyPr/>
        <a:lstStyle/>
        <a:p>
          <a:r>
            <a:rPr lang="en-US"/>
            <a:t>     </a:t>
          </a:r>
        </a:p>
        <a:p>
          <a:endParaRPr lang="en-US"/>
        </a:p>
      </dgm:t>
    </dgm:pt>
    <dgm:pt modelId="{D473832E-F6AA-4D1A-A094-E7B164C0F582}" type="parTrans" cxnId="{947C8163-679A-4D39-8867-09AAF3FC1055}">
      <dgm:prSet/>
      <dgm:spPr/>
      <dgm:t>
        <a:bodyPr/>
        <a:lstStyle/>
        <a:p>
          <a:endParaRPr lang="en-US"/>
        </a:p>
      </dgm:t>
    </dgm:pt>
    <dgm:pt modelId="{8ECB7D97-9F07-4514-8243-7EE17DCB2A3C}" type="sibTrans" cxnId="{947C8163-679A-4D39-8867-09AAF3FC1055}">
      <dgm:prSet/>
      <dgm:spPr/>
      <dgm:t>
        <a:bodyPr/>
        <a:lstStyle/>
        <a:p>
          <a:endParaRPr lang="en-US"/>
        </a:p>
      </dgm:t>
    </dgm:pt>
    <dgm:pt modelId="{E5EC3E90-FE74-4BA0-912E-75BE2EA040CA}" type="pres">
      <dgm:prSet presAssocID="{5C7DA67A-408A-422B-AB9A-9245E09CD870}" presName="cycle" presStyleCnt="0">
        <dgm:presLayoutVars>
          <dgm:dir/>
          <dgm:resizeHandles val="exact"/>
        </dgm:presLayoutVars>
      </dgm:prSet>
      <dgm:spPr/>
    </dgm:pt>
    <dgm:pt modelId="{73B6D8D0-6634-40AA-B267-0E24DA2C040A}" type="pres">
      <dgm:prSet presAssocID="{616C482A-2E74-46F0-8860-15376375B1B7}" presName="dummy" presStyleCnt="0"/>
      <dgm:spPr/>
    </dgm:pt>
    <dgm:pt modelId="{F951E4E2-5D34-40DB-BC99-E653BBA61C6A}" type="pres">
      <dgm:prSet presAssocID="{616C482A-2E74-46F0-8860-15376375B1B7}" presName="node" presStyleLbl="revTx" presStyleIdx="0" presStyleCnt="5" custScaleX="185620" custScaleY="204287" custRadScaleRad="74515" custRadScaleInc="-20320">
        <dgm:presLayoutVars>
          <dgm:bulletEnabled val="1"/>
        </dgm:presLayoutVars>
      </dgm:prSet>
      <dgm:spPr/>
    </dgm:pt>
    <dgm:pt modelId="{BD740D0F-DA9B-4FD6-8B8B-94CB29D091A9}" type="pres">
      <dgm:prSet presAssocID="{38A0EFD6-2A3B-4241-B5B0-5B3D0F656073}" presName="sibTrans" presStyleLbl="node1" presStyleIdx="0" presStyleCnt="5" custLinFactNeighborX="-76973" custLinFactNeighborY="-2069"/>
      <dgm:spPr/>
    </dgm:pt>
    <dgm:pt modelId="{2EEE320C-CB7F-4265-B0AA-B90881B16A82}" type="pres">
      <dgm:prSet presAssocID="{D9B01DFF-8E31-44A4-9BC9-7E83C715F696}" presName="dummy" presStyleCnt="0"/>
      <dgm:spPr/>
    </dgm:pt>
    <dgm:pt modelId="{88E7ABC8-1DBD-4115-8AC7-67B53BEE8A70}" type="pres">
      <dgm:prSet presAssocID="{D9B01DFF-8E31-44A4-9BC9-7E83C715F696}" presName="node" presStyleLbl="revTx" presStyleIdx="1" presStyleCnt="5" custScaleX="192779" custScaleY="141594" custRadScaleRad="160256" custRadScaleInc="-104016">
        <dgm:presLayoutVars>
          <dgm:bulletEnabled val="1"/>
        </dgm:presLayoutVars>
      </dgm:prSet>
      <dgm:spPr/>
    </dgm:pt>
    <dgm:pt modelId="{73AF673A-ECF3-4A3E-A402-A11C1F6ED33D}" type="pres">
      <dgm:prSet presAssocID="{EDEE4692-3BD6-4746-A007-CAC6B512EF2A}" presName="sibTrans" presStyleLbl="node1" presStyleIdx="1" presStyleCnt="5" custLinFactNeighborX="13007" custLinFactNeighborY="21687"/>
      <dgm:spPr/>
    </dgm:pt>
    <dgm:pt modelId="{40100A03-C3EF-4B9E-A29B-38E1AF6B8F48}" type="pres">
      <dgm:prSet presAssocID="{02C442ED-B372-4845-8E72-5850E82F0318}" presName="dummy" presStyleCnt="0"/>
      <dgm:spPr/>
    </dgm:pt>
    <dgm:pt modelId="{F3623C9C-2DD0-4055-8AEC-3F4F765BEBFF}" type="pres">
      <dgm:prSet presAssocID="{02C442ED-B372-4845-8E72-5850E82F0318}" presName="node" presStyleLbl="revTx" presStyleIdx="2" presStyleCnt="5" custScaleX="247570" custRadScaleRad="57929" custRadScaleInc="-7747">
        <dgm:presLayoutVars>
          <dgm:bulletEnabled val="1"/>
        </dgm:presLayoutVars>
      </dgm:prSet>
      <dgm:spPr/>
    </dgm:pt>
    <dgm:pt modelId="{96CFD397-1EE4-40FF-B96B-C8E96EB86FCA}" type="pres">
      <dgm:prSet presAssocID="{6743E2CC-F997-4409-9755-B8AE24144DB0}" presName="sibTrans" presStyleLbl="node1" presStyleIdx="2" presStyleCnt="5" custLinFactNeighborX="-3715" custLinFactNeighborY="25776"/>
      <dgm:spPr/>
    </dgm:pt>
    <dgm:pt modelId="{A8B73B9F-EF09-4699-9AE1-1308BC4F83A5}" type="pres">
      <dgm:prSet presAssocID="{0095BC32-C149-46E2-8AF0-86AD13655EB9}" presName="dummy" presStyleCnt="0"/>
      <dgm:spPr/>
    </dgm:pt>
    <dgm:pt modelId="{AF3AA21A-4BA6-4A86-808D-658BFE0E0F46}" type="pres">
      <dgm:prSet presAssocID="{0095BC32-C149-46E2-8AF0-86AD13655EB9}" presName="node" presStyleLbl="revTx" presStyleIdx="3" presStyleCnt="5" custScaleX="192447" custScaleY="177028" custRadScaleRad="148351" custRadScaleInc="77213">
        <dgm:presLayoutVars>
          <dgm:bulletEnabled val="1"/>
        </dgm:presLayoutVars>
      </dgm:prSet>
      <dgm:spPr/>
    </dgm:pt>
    <dgm:pt modelId="{86DA4B4A-4068-4E88-9C73-2E10D380A3FC}" type="pres">
      <dgm:prSet presAssocID="{1B641304-5985-4FF0-8BA7-3D05237E3BFF}" presName="sibTrans" presStyleLbl="node1" presStyleIdx="3" presStyleCnt="5" custScaleX="116750" custLinFactNeighborX="13892" custLinFactNeighborY="-14023"/>
      <dgm:spPr/>
    </dgm:pt>
    <dgm:pt modelId="{92C3975B-390D-4F24-BFF6-3E3B45B2BBB7}" type="pres">
      <dgm:prSet presAssocID="{6E276328-81F7-49A5-9FA4-F1E652C735CF}" presName="dummy" presStyleCnt="0"/>
      <dgm:spPr/>
    </dgm:pt>
    <dgm:pt modelId="{E0A938D2-D7F5-41A7-876E-943AE924B86A}" type="pres">
      <dgm:prSet presAssocID="{6E276328-81F7-49A5-9FA4-F1E652C735CF}" presName="node" presStyleLbl="revTx" presStyleIdx="4" presStyleCnt="5">
        <dgm:presLayoutVars>
          <dgm:bulletEnabled val="1"/>
        </dgm:presLayoutVars>
      </dgm:prSet>
      <dgm:spPr/>
    </dgm:pt>
    <dgm:pt modelId="{4FDD4660-62B2-4206-96A3-A621D5833385}" type="pres">
      <dgm:prSet presAssocID="{8ECB7D97-9F07-4514-8243-7EE17DCB2A3C}" presName="sibTrans" presStyleLbl="node1" presStyleIdx="4" presStyleCnt="5" custLinFactNeighborX="66290" custLinFactNeighborY="4335"/>
      <dgm:spPr/>
    </dgm:pt>
  </dgm:ptLst>
  <dgm:cxnLst>
    <dgm:cxn modelId="{88E0A414-8FC8-4989-BB86-47C65DC463A3}" type="presOf" srcId="{D9B01DFF-8E31-44A4-9BC9-7E83C715F696}" destId="{88E7ABC8-1DBD-4115-8AC7-67B53BEE8A70}" srcOrd="0" destOrd="0" presId="urn:microsoft.com/office/officeart/2005/8/layout/cycle1"/>
    <dgm:cxn modelId="{35689915-6D16-46DB-9EA6-69657C168EB6}" type="presOf" srcId="{0095BC32-C149-46E2-8AF0-86AD13655EB9}" destId="{AF3AA21A-4BA6-4A86-808D-658BFE0E0F46}" srcOrd="0" destOrd="0" presId="urn:microsoft.com/office/officeart/2005/8/layout/cycle1"/>
    <dgm:cxn modelId="{66B3052A-68B4-4A0B-A489-A9C49691E5CE}" type="presOf" srcId="{1B641304-5985-4FF0-8BA7-3D05237E3BFF}" destId="{86DA4B4A-4068-4E88-9C73-2E10D380A3FC}" srcOrd="0" destOrd="0" presId="urn:microsoft.com/office/officeart/2005/8/layout/cycle1"/>
    <dgm:cxn modelId="{7911C82D-B68A-4B49-B52D-609888382A72}" type="presOf" srcId="{616C482A-2E74-46F0-8860-15376375B1B7}" destId="{F951E4E2-5D34-40DB-BC99-E653BBA61C6A}" srcOrd="0" destOrd="0" presId="urn:microsoft.com/office/officeart/2005/8/layout/cycle1"/>
    <dgm:cxn modelId="{6DFB275B-48A7-4956-846A-BF7263734233}" type="presOf" srcId="{EDEE4692-3BD6-4746-A007-CAC6B512EF2A}" destId="{73AF673A-ECF3-4A3E-A402-A11C1F6ED33D}" srcOrd="0" destOrd="0" presId="urn:microsoft.com/office/officeart/2005/8/layout/cycle1"/>
    <dgm:cxn modelId="{05CFDC5E-1F68-47D1-8BFC-DEB17B3296E2}" type="presOf" srcId="{8ECB7D97-9F07-4514-8243-7EE17DCB2A3C}" destId="{4FDD4660-62B2-4206-96A3-A621D5833385}" srcOrd="0" destOrd="0" presId="urn:microsoft.com/office/officeart/2005/8/layout/cycle1"/>
    <dgm:cxn modelId="{947C8163-679A-4D39-8867-09AAF3FC1055}" srcId="{5C7DA67A-408A-422B-AB9A-9245E09CD870}" destId="{6E276328-81F7-49A5-9FA4-F1E652C735CF}" srcOrd="4" destOrd="0" parTransId="{D473832E-F6AA-4D1A-A094-E7B164C0F582}" sibTransId="{8ECB7D97-9F07-4514-8243-7EE17DCB2A3C}"/>
    <dgm:cxn modelId="{53A7C448-15FA-4728-903F-AD563F0042CB}" type="presOf" srcId="{6743E2CC-F997-4409-9755-B8AE24144DB0}" destId="{96CFD397-1EE4-40FF-B96B-C8E96EB86FCA}" srcOrd="0" destOrd="0" presId="urn:microsoft.com/office/officeart/2005/8/layout/cycle1"/>
    <dgm:cxn modelId="{2890957E-1854-4C6D-93C5-5FF305ECD5CC}" srcId="{5C7DA67A-408A-422B-AB9A-9245E09CD870}" destId="{02C442ED-B372-4845-8E72-5850E82F0318}" srcOrd="2" destOrd="0" parTransId="{5B644C4C-91DE-4739-92C1-0619B6C20BE2}" sibTransId="{6743E2CC-F997-4409-9755-B8AE24144DB0}"/>
    <dgm:cxn modelId="{B1322D99-C0C1-4FD6-8C0C-12C88D38B2B9}" type="presOf" srcId="{5C7DA67A-408A-422B-AB9A-9245E09CD870}" destId="{E5EC3E90-FE74-4BA0-912E-75BE2EA040CA}" srcOrd="0" destOrd="0" presId="urn:microsoft.com/office/officeart/2005/8/layout/cycle1"/>
    <dgm:cxn modelId="{BCC5E0A7-14C1-459C-A14B-6EAE1594D563}" srcId="{5C7DA67A-408A-422B-AB9A-9245E09CD870}" destId="{616C482A-2E74-46F0-8860-15376375B1B7}" srcOrd="0" destOrd="0" parTransId="{E72F8C6F-18A5-494A-A777-3B1242F8D82F}" sibTransId="{38A0EFD6-2A3B-4241-B5B0-5B3D0F656073}"/>
    <dgm:cxn modelId="{4DEBF9AB-AC25-4A4E-AF98-62EE5E1AFB36}" srcId="{5C7DA67A-408A-422B-AB9A-9245E09CD870}" destId="{0095BC32-C149-46E2-8AF0-86AD13655EB9}" srcOrd="3" destOrd="0" parTransId="{5065A3B1-E24A-4882-9B6B-5B5D23530005}" sibTransId="{1B641304-5985-4FF0-8BA7-3D05237E3BFF}"/>
    <dgm:cxn modelId="{841ECCAC-E024-4C79-B27C-127C0CEFAA4E}" type="presOf" srcId="{38A0EFD6-2A3B-4241-B5B0-5B3D0F656073}" destId="{BD740D0F-DA9B-4FD6-8B8B-94CB29D091A9}" srcOrd="0" destOrd="0" presId="urn:microsoft.com/office/officeart/2005/8/layout/cycle1"/>
    <dgm:cxn modelId="{031863C5-2A12-4042-98FB-F5CBAE659C81}" type="presOf" srcId="{6E276328-81F7-49A5-9FA4-F1E652C735CF}" destId="{E0A938D2-D7F5-41A7-876E-943AE924B86A}" srcOrd="0" destOrd="0" presId="urn:microsoft.com/office/officeart/2005/8/layout/cycle1"/>
    <dgm:cxn modelId="{D5E5C3C7-FFE2-468C-9416-1D90D618E82F}" srcId="{5C7DA67A-408A-422B-AB9A-9245E09CD870}" destId="{D9B01DFF-8E31-44A4-9BC9-7E83C715F696}" srcOrd="1" destOrd="0" parTransId="{91EE7A54-5A22-442A-87BD-50A57A7853B9}" sibTransId="{EDEE4692-3BD6-4746-A007-CAC6B512EF2A}"/>
    <dgm:cxn modelId="{099D2BD6-F14F-4D88-B52B-07116AE781D8}" type="presOf" srcId="{02C442ED-B372-4845-8E72-5850E82F0318}" destId="{F3623C9C-2DD0-4055-8AEC-3F4F765BEBFF}" srcOrd="0" destOrd="0" presId="urn:microsoft.com/office/officeart/2005/8/layout/cycle1"/>
    <dgm:cxn modelId="{2BA0D258-5BA5-46C3-A13B-6DF0107BADA2}" type="presParOf" srcId="{E5EC3E90-FE74-4BA0-912E-75BE2EA040CA}" destId="{73B6D8D0-6634-40AA-B267-0E24DA2C040A}" srcOrd="0" destOrd="0" presId="urn:microsoft.com/office/officeart/2005/8/layout/cycle1"/>
    <dgm:cxn modelId="{5B68AED7-1C7F-4102-8D3C-8650717EC5DC}" type="presParOf" srcId="{E5EC3E90-FE74-4BA0-912E-75BE2EA040CA}" destId="{F951E4E2-5D34-40DB-BC99-E653BBA61C6A}" srcOrd="1" destOrd="0" presId="urn:microsoft.com/office/officeart/2005/8/layout/cycle1"/>
    <dgm:cxn modelId="{19998281-5524-4DC2-8116-7BE0270F044C}" type="presParOf" srcId="{E5EC3E90-FE74-4BA0-912E-75BE2EA040CA}" destId="{BD740D0F-DA9B-4FD6-8B8B-94CB29D091A9}" srcOrd="2" destOrd="0" presId="urn:microsoft.com/office/officeart/2005/8/layout/cycle1"/>
    <dgm:cxn modelId="{706A4CAF-007B-42E5-895C-A201178A60D4}" type="presParOf" srcId="{E5EC3E90-FE74-4BA0-912E-75BE2EA040CA}" destId="{2EEE320C-CB7F-4265-B0AA-B90881B16A82}" srcOrd="3" destOrd="0" presId="urn:microsoft.com/office/officeart/2005/8/layout/cycle1"/>
    <dgm:cxn modelId="{5E656EA4-3EE5-49D4-B830-B55C65568D8E}" type="presParOf" srcId="{E5EC3E90-FE74-4BA0-912E-75BE2EA040CA}" destId="{88E7ABC8-1DBD-4115-8AC7-67B53BEE8A70}" srcOrd="4" destOrd="0" presId="urn:microsoft.com/office/officeart/2005/8/layout/cycle1"/>
    <dgm:cxn modelId="{6309DB2F-28B3-4E38-8E0A-3B0C0C5F8113}" type="presParOf" srcId="{E5EC3E90-FE74-4BA0-912E-75BE2EA040CA}" destId="{73AF673A-ECF3-4A3E-A402-A11C1F6ED33D}" srcOrd="5" destOrd="0" presId="urn:microsoft.com/office/officeart/2005/8/layout/cycle1"/>
    <dgm:cxn modelId="{5C75EC2C-F8C9-4F27-88D9-B53F2DE9C644}" type="presParOf" srcId="{E5EC3E90-FE74-4BA0-912E-75BE2EA040CA}" destId="{40100A03-C3EF-4B9E-A29B-38E1AF6B8F48}" srcOrd="6" destOrd="0" presId="urn:microsoft.com/office/officeart/2005/8/layout/cycle1"/>
    <dgm:cxn modelId="{69608B10-C7CF-47DC-A872-9035B6387223}" type="presParOf" srcId="{E5EC3E90-FE74-4BA0-912E-75BE2EA040CA}" destId="{F3623C9C-2DD0-4055-8AEC-3F4F765BEBFF}" srcOrd="7" destOrd="0" presId="urn:microsoft.com/office/officeart/2005/8/layout/cycle1"/>
    <dgm:cxn modelId="{DEA9943E-6681-4245-A680-CE7505E34C92}" type="presParOf" srcId="{E5EC3E90-FE74-4BA0-912E-75BE2EA040CA}" destId="{96CFD397-1EE4-40FF-B96B-C8E96EB86FCA}" srcOrd="8" destOrd="0" presId="urn:microsoft.com/office/officeart/2005/8/layout/cycle1"/>
    <dgm:cxn modelId="{04D6EE6D-52E2-42B9-9A07-17467669D00E}" type="presParOf" srcId="{E5EC3E90-FE74-4BA0-912E-75BE2EA040CA}" destId="{A8B73B9F-EF09-4699-9AE1-1308BC4F83A5}" srcOrd="9" destOrd="0" presId="urn:microsoft.com/office/officeart/2005/8/layout/cycle1"/>
    <dgm:cxn modelId="{7F72D21F-F776-42BF-9D66-BCFE1F34F5B1}" type="presParOf" srcId="{E5EC3E90-FE74-4BA0-912E-75BE2EA040CA}" destId="{AF3AA21A-4BA6-4A86-808D-658BFE0E0F46}" srcOrd="10" destOrd="0" presId="urn:microsoft.com/office/officeart/2005/8/layout/cycle1"/>
    <dgm:cxn modelId="{2E339375-FF42-4964-AFFA-CCF9490EC487}" type="presParOf" srcId="{E5EC3E90-FE74-4BA0-912E-75BE2EA040CA}" destId="{86DA4B4A-4068-4E88-9C73-2E10D380A3FC}" srcOrd="11" destOrd="0" presId="urn:microsoft.com/office/officeart/2005/8/layout/cycle1"/>
    <dgm:cxn modelId="{DBD539AA-C401-4A20-A1E6-36599D0EAA78}" type="presParOf" srcId="{E5EC3E90-FE74-4BA0-912E-75BE2EA040CA}" destId="{92C3975B-390D-4F24-BFF6-3E3B45B2BBB7}" srcOrd="12" destOrd="0" presId="urn:microsoft.com/office/officeart/2005/8/layout/cycle1"/>
    <dgm:cxn modelId="{C84B53E2-3EB0-4DE9-8916-E55A2AC284E2}" type="presParOf" srcId="{E5EC3E90-FE74-4BA0-912E-75BE2EA040CA}" destId="{E0A938D2-D7F5-41A7-876E-943AE924B86A}" srcOrd="13" destOrd="0" presId="urn:microsoft.com/office/officeart/2005/8/layout/cycle1"/>
    <dgm:cxn modelId="{90D166B4-A453-434A-82B8-CDD35663C4B1}" type="presParOf" srcId="{E5EC3E90-FE74-4BA0-912E-75BE2EA040CA}" destId="{4FDD4660-62B2-4206-96A3-A621D583338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DA67A-408A-422B-AB9A-9245E09CD87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C482A-2E74-46F0-8860-15376375B1B7}">
      <dgm:prSet phldrT="[Text]" custT="1"/>
      <dgm:spPr/>
      <dgm:t>
        <a:bodyPr/>
        <a:lstStyle/>
        <a:p>
          <a:endParaRPr lang="en-US" sz="3200" b="1" i="1" dirty="0">
            <a:solidFill>
              <a:srgbClr val="7030A0"/>
            </a:solidFill>
          </a:endParaRPr>
        </a:p>
        <a:p>
          <a:r>
            <a:rPr lang="en-US" sz="3200" b="1" i="1" dirty="0">
              <a:solidFill>
                <a:srgbClr val="7030A0"/>
              </a:solidFill>
            </a:rPr>
            <a:t>1.  Thoughts</a:t>
          </a:r>
        </a:p>
        <a:p>
          <a:r>
            <a:rPr lang="en-US" sz="3200" b="1" i="1" dirty="0">
              <a:solidFill>
                <a:srgbClr val="7030A0"/>
              </a:solidFill>
            </a:rPr>
            <a:t>become BELIEFS</a:t>
          </a:r>
        </a:p>
        <a:p>
          <a:r>
            <a:rPr lang="en-US" sz="3200" b="1" dirty="0">
              <a:solidFill>
                <a:srgbClr val="2B11A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→ Good Beliefs &amp; Good Feelings</a:t>
          </a:r>
          <a:endParaRPr lang="en-US" sz="3200" b="1" dirty="0">
            <a:solidFill>
              <a:srgbClr val="2B11AF"/>
            </a:solidFill>
          </a:endParaRPr>
        </a:p>
      </dgm:t>
    </dgm:pt>
    <dgm:pt modelId="{E72F8C6F-18A5-494A-A777-3B1242F8D82F}" type="parTrans" cxnId="{BCC5E0A7-14C1-459C-A14B-6EAE1594D563}">
      <dgm:prSet/>
      <dgm:spPr/>
      <dgm:t>
        <a:bodyPr/>
        <a:lstStyle/>
        <a:p>
          <a:endParaRPr lang="en-US"/>
        </a:p>
      </dgm:t>
    </dgm:pt>
    <dgm:pt modelId="{38A0EFD6-2A3B-4241-B5B0-5B3D0F656073}" type="sibTrans" cxnId="{BCC5E0A7-14C1-459C-A14B-6EAE1594D563}">
      <dgm:prSet/>
      <dgm:spPr/>
      <dgm:t>
        <a:bodyPr/>
        <a:lstStyle/>
        <a:p>
          <a:endParaRPr lang="en-US"/>
        </a:p>
      </dgm:t>
    </dgm:pt>
    <dgm:pt modelId="{D9B01DFF-8E31-44A4-9BC9-7E83C715F696}">
      <dgm:prSet phldrT="[Text]" custT="1"/>
      <dgm:spPr/>
      <dgm:t>
        <a:bodyPr/>
        <a:lstStyle/>
        <a:p>
          <a:r>
            <a:rPr lang="en-US" sz="3200" b="1" i="1" dirty="0">
              <a:solidFill>
                <a:srgbClr val="7030A0"/>
              </a:solidFill>
            </a:rPr>
            <a:t>2.  Feelings</a:t>
          </a:r>
        </a:p>
        <a:p>
          <a:r>
            <a: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Feelings &amp; Beliefs→ Good Stew</a:t>
          </a:r>
          <a:endParaRPr lang="en-US" sz="3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1EE7A54-5A22-442A-87BD-50A57A7853B9}" type="parTrans" cxnId="{D5E5C3C7-FFE2-468C-9416-1D90D618E82F}">
      <dgm:prSet/>
      <dgm:spPr/>
      <dgm:t>
        <a:bodyPr/>
        <a:lstStyle/>
        <a:p>
          <a:endParaRPr lang="en-US"/>
        </a:p>
      </dgm:t>
    </dgm:pt>
    <dgm:pt modelId="{EDEE4692-3BD6-4746-A007-CAC6B512EF2A}" type="sibTrans" cxnId="{D5E5C3C7-FFE2-468C-9416-1D90D618E82F}">
      <dgm:prSet/>
      <dgm:spPr/>
      <dgm:t>
        <a:bodyPr/>
        <a:lstStyle/>
        <a:p>
          <a:endParaRPr lang="en-US"/>
        </a:p>
      </dgm:t>
    </dgm:pt>
    <dgm:pt modelId="{02C442ED-B372-4845-8E72-5850E82F0318}">
      <dgm:prSet phldrT="[Text]" custT="1"/>
      <dgm:spPr/>
      <dgm:t>
        <a:bodyPr/>
        <a:lstStyle/>
        <a:p>
          <a:r>
            <a:rPr lang="en-US" sz="3200" b="1" i="1" dirty="0">
              <a:solidFill>
                <a:srgbClr val="7030A0"/>
              </a:solidFill>
            </a:rPr>
            <a:t>3.  Chemical Brain Stew</a:t>
          </a:r>
        </a:p>
        <a:p>
          <a:r>
            <a: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Stew→ Good Stew Floods the Body (Mind &amp; Spirit)</a:t>
          </a:r>
          <a:endParaRPr lang="en-US" sz="32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5B644C4C-91DE-4739-92C1-0619B6C20BE2}" type="parTrans" cxnId="{2890957E-1854-4C6D-93C5-5FF305ECD5CC}">
      <dgm:prSet/>
      <dgm:spPr/>
      <dgm:t>
        <a:bodyPr/>
        <a:lstStyle/>
        <a:p>
          <a:endParaRPr lang="en-US"/>
        </a:p>
      </dgm:t>
    </dgm:pt>
    <dgm:pt modelId="{6743E2CC-F997-4409-9755-B8AE24144DB0}" type="sibTrans" cxnId="{2890957E-1854-4C6D-93C5-5FF305ECD5CC}">
      <dgm:prSet/>
      <dgm:spPr/>
      <dgm:t>
        <a:bodyPr/>
        <a:lstStyle/>
        <a:p>
          <a:endParaRPr lang="en-US"/>
        </a:p>
      </dgm:t>
    </dgm:pt>
    <dgm:pt modelId="{0095BC32-C149-46E2-8AF0-86AD13655EB9}">
      <dgm:prSet phldrT="[Text]" custT="1"/>
      <dgm:spPr/>
      <dgm:t>
        <a:bodyPr/>
        <a:lstStyle/>
        <a:p>
          <a:r>
            <a:rPr lang="en-US" sz="3200" b="1" i="1" dirty="0">
              <a:solidFill>
                <a:srgbClr val="7030A0"/>
              </a:solidFill>
            </a:rPr>
            <a:t>4.  Behavior</a:t>
          </a:r>
        </a:p>
        <a:p>
          <a:r>
            <a:rPr 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Stew→ Good Behavior → Good Beliefs &amp; Good Feelings</a:t>
          </a:r>
          <a:endParaRPr lang="en-US" sz="3200" b="1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5065A3B1-E24A-4882-9B6B-5B5D23530005}" type="parTrans" cxnId="{4DEBF9AB-AC25-4A4E-AF98-62EE5E1AFB36}">
      <dgm:prSet/>
      <dgm:spPr/>
      <dgm:t>
        <a:bodyPr/>
        <a:lstStyle/>
        <a:p>
          <a:endParaRPr lang="en-US"/>
        </a:p>
      </dgm:t>
    </dgm:pt>
    <dgm:pt modelId="{1B641304-5985-4FF0-8BA7-3D05237E3BFF}" type="sibTrans" cxnId="{4DEBF9AB-AC25-4A4E-AF98-62EE5E1AFB36}">
      <dgm:prSet/>
      <dgm:spPr/>
      <dgm:t>
        <a:bodyPr/>
        <a:lstStyle/>
        <a:p>
          <a:endParaRPr lang="en-US"/>
        </a:p>
      </dgm:t>
    </dgm:pt>
    <dgm:pt modelId="{6E276328-81F7-49A5-9FA4-F1E652C735CF}">
      <dgm:prSet phldrT="[Text]"/>
      <dgm:spPr/>
      <dgm:t>
        <a:bodyPr/>
        <a:lstStyle/>
        <a:p>
          <a:r>
            <a:rPr lang="en-US"/>
            <a:t>     </a:t>
          </a:r>
        </a:p>
        <a:p>
          <a:endParaRPr lang="en-US"/>
        </a:p>
      </dgm:t>
    </dgm:pt>
    <dgm:pt modelId="{D473832E-F6AA-4D1A-A094-E7B164C0F582}" type="parTrans" cxnId="{947C8163-679A-4D39-8867-09AAF3FC1055}">
      <dgm:prSet/>
      <dgm:spPr/>
      <dgm:t>
        <a:bodyPr/>
        <a:lstStyle/>
        <a:p>
          <a:endParaRPr lang="en-US"/>
        </a:p>
      </dgm:t>
    </dgm:pt>
    <dgm:pt modelId="{8ECB7D97-9F07-4514-8243-7EE17DCB2A3C}" type="sibTrans" cxnId="{947C8163-679A-4D39-8867-09AAF3FC1055}">
      <dgm:prSet/>
      <dgm:spPr/>
      <dgm:t>
        <a:bodyPr/>
        <a:lstStyle/>
        <a:p>
          <a:endParaRPr lang="en-US"/>
        </a:p>
      </dgm:t>
    </dgm:pt>
    <dgm:pt modelId="{E5EC3E90-FE74-4BA0-912E-75BE2EA040CA}" type="pres">
      <dgm:prSet presAssocID="{5C7DA67A-408A-422B-AB9A-9245E09CD870}" presName="cycle" presStyleCnt="0">
        <dgm:presLayoutVars>
          <dgm:dir/>
          <dgm:resizeHandles val="exact"/>
        </dgm:presLayoutVars>
      </dgm:prSet>
      <dgm:spPr/>
    </dgm:pt>
    <dgm:pt modelId="{73B6D8D0-6634-40AA-B267-0E24DA2C040A}" type="pres">
      <dgm:prSet presAssocID="{616C482A-2E74-46F0-8860-15376375B1B7}" presName="dummy" presStyleCnt="0"/>
      <dgm:spPr/>
    </dgm:pt>
    <dgm:pt modelId="{F951E4E2-5D34-40DB-BC99-E653BBA61C6A}" type="pres">
      <dgm:prSet presAssocID="{616C482A-2E74-46F0-8860-15376375B1B7}" presName="node" presStyleLbl="revTx" presStyleIdx="0" presStyleCnt="5" custScaleX="185620" custScaleY="179526" custRadScaleRad="78544" custRadScaleInc="-77109">
        <dgm:presLayoutVars>
          <dgm:bulletEnabled val="1"/>
        </dgm:presLayoutVars>
      </dgm:prSet>
      <dgm:spPr/>
    </dgm:pt>
    <dgm:pt modelId="{BD740D0F-DA9B-4FD6-8B8B-94CB29D091A9}" type="pres">
      <dgm:prSet presAssocID="{38A0EFD6-2A3B-4241-B5B0-5B3D0F656073}" presName="sibTrans" presStyleLbl="node1" presStyleIdx="0" presStyleCnt="5" custScaleX="86789" custLinFactNeighborX="-92436" custLinFactNeighborY="6531"/>
      <dgm:spPr/>
    </dgm:pt>
    <dgm:pt modelId="{2EEE320C-CB7F-4265-B0AA-B90881B16A82}" type="pres">
      <dgm:prSet presAssocID="{D9B01DFF-8E31-44A4-9BC9-7E83C715F696}" presName="dummy" presStyleCnt="0"/>
      <dgm:spPr/>
    </dgm:pt>
    <dgm:pt modelId="{88E7ABC8-1DBD-4115-8AC7-67B53BEE8A70}" type="pres">
      <dgm:prSet presAssocID="{D9B01DFF-8E31-44A4-9BC9-7E83C715F696}" presName="node" presStyleLbl="revTx" presStyleIdx="1" presStyleCnt="5" custScaleX="122733" custScaleY="141229" custRadScaleRad="175630" custRadScaleInc="-141206">
        <dgm:presLayoutVars>
          <dgm:bulletEnabled val="1"/>
        </dgm:presLayoutVars>
      </dgm:prSet>
      <dgm:spPr/>
    </dgm:pt>
    <dgm:pt modelId="{73AF673A-ECF3-4A3E-A402-A11C1F6ED33D}" type="pres">
      <dgm:prSet presAssocID="{EDEE4692-3BD6-4746-A007-CAC6B512EF2A}" presName="sibTrans" presStyleLbl="node1" presStyleIdx="1" presStyleCnt="5" custLinFactNeighborX="8318" custLinFactNeighborY="23581"/>
      <dgm:spPr/>
    </dgm:pt>
    <dgm:pt modelId="{40100A03-C3EF-4B9E-A29B-38E1AF6B8F48}" type="pres">
      <dgm:prSet presAssocID="{02C442ED-B372-4845-8E72-5850E82F0318}" presName="dummy" presStyleCnt="0"/>
      <dgm:spPr/>
    </dgm:pt>
    <dgm:pt modelId="{F3623C9C-2DD0-4055-8AEC-3F4F765BEBFF}" type="pres">
      <dgm:prSet presAssocID="{02C442ED-B372-4845-8E72-5850E82F0318}" presName="node" presStyleLbl="revTx" presStyleIdx="2" presStyleCnt="5" custScaleX="247570" custScaleY="125074" custRadScaleRad="57683">
        <dgm:presLayoutVars>
          <dgm:bulletEnabled val="1"/>
        </dgm:presLayoutVars>
      </dgm:prSet>
      <dgm:spPr/>
    </dgm:pt>
    <dgm:pt modelId="{96CFD397-1EE4-40FF-B96B-C8E96EB86FCA}" type="pres">
      <dgm:prSet presAssocID="{6743E2CC-F997-4409-9755-B8AE24144DB0}" presName="sibTrans" presStyleLbl="node1" presStyleIdx="2" presStyleCnt="5" custLinFactNeighborX="-6608" custLinFactNeighborY="21985"/>
      <dgm:spPr/>
    </dgm:pt>
    <dgm:pt modelId="{A8B73B9F-EF09-4699-9AE1-1308BC4F83A5}" type="pres">
      <dgm:prSet presAssocID="{0095BC32-C149-46E2-8AF0-86AD13655EB9}" presName="dummy" presStyleCnt="0"/>
      <dgm:spPr/>
    </dgm:pt>
    <dgm:pt modelId="{AF3AA21A-4BA6-4A86-808D-658BFE0E0F46}" type="pres">
      <dgm:prSet presAssocID="{0095BC32-C149-46E2-8AF0-86AD13655EB9}" presName="node" presStyleLbl="revTx" presStyleIdx="3" presStyleCnt="5" custScaleX="173060" custScaleY="106444" custRadScaleRad="177135" custRadScaleInc="51283">
        <dgm:presLayoutVars>
          <dgm:bulletEnabled val="1"/>
        </dgm:presLayoutVars>
      </dgm:prSet>
      <dgm:spPr/>
    </dgm:pt>
    <dgm:pt modelId="{86DA4B4A-4068-4E88-9C73-2E10D380A3FC}" type="pres">
      <dgm:prSet presAssocID="{1B641304-5985-4FF0-8BA7-3D05237E3BFF}" presName="sibTrans" presStyleLbl="node1" presStyleIdx="3" presStyleCnt="5" custScaleX="95287" custLinFactNeighborX="17042" custLinFactNeighborY="-18164"/>
      <dgm:spPr/>
    </dgm:pt>
    <dgm:pt modelId="{92C3975B-390D-4F24-BFF6-3E3B45B2BBB7}" type="pres">
      <dgm:prSet presAssocID="{6E276328-81F7-49A5-9FA4-F1E652C735CF}" presName="dummy" presStyleCnt="0"/>
      <dgm:spPr/>
    </dgm:pt>
    <dgm:pt modelId="{E0A938D2-D7F5-41A7-876E-943AE924B86A}" type="pres">
      <dgm:prSet presAssocID="{6E276328-81F7-49A5-9FA4-F1E652C735CF}" presName="node" presStyleLbl="revTx" presStyleIdx="4" presStyleCnt="5">
        <dgm:presLayoutVars>
          <dgm:bulletEnabled val="1"/>
        </dgm:presLayoutVars>
      </dgm:prSet>
      <dgm:spPr/>
    </dgm:pt>
    <dgm:pt modelId="{4FDD4660-62B2-4206-96A3-A621D5833385}" type="pres">
      <dgm:prSet presAssocID="{8ECB7D97-9F07-4514-8243-7EE17DCB2A3C}" presName="sibTrans" presStyleLbl="node1" presStyleIdx="4" presStyleCnt="5" custLinFactNeighborX="68597" custLinFactNeighborY="35380"/>
      <dgm:spPr/>
    </dgm:pt>
  </dgm:ptLst>
  <dgm:cxnLst>
    <dgm:cxn modelId="{88E0A414-8FC8-4989-BB86-47C65DC463A3}" type="presOf" srcId="{D9B01DFF-8E31-44A4-9BC9-7E83C715F696}" destId="{88E7ABC8-1DBD-4115-8AC7-67B53BEE8A70}" srcOrd="0" destOrd="0" presId="urn:microsoft.com/office/officeart/2005/8/layout/cycle1"/>
    <dgm:cxn modelId="{35689915-6D16-46DB-9EA6-69657C168EB6}" type="presOf" srcId="{0095BC32-C149-46E2-8AF0-86AD13655EB9}" destId="{AF3AA21A-4BA6-4A86-808D-658BFE0E0F46}" srcOrd="0" destOrd="0" presId="urn:microsoft.com/office/officeart/2005/8/layout/cycle1"/>
    <dgm:cxn modelId="{66B3052A-68B4-4A0B-A489-A9C49691E5CE}" type="presOf" srcId="{1B641304-5985-4FF0-8BA7-3D05237E3BFF}" destId="{86DA4B4A-4068-4E88-9C73-2E10D380A3FC}" srcOrd="0" destOrd="0" presId="urn:microsoft.com/office/officeart/2005/8/layout/cycle1"/>
    <dgm:cxn modelId="{7911C82D-B68A-4B49-B52D-609888382A72}" type="presOf" srcId="{616C482A-2E74-46F0-8860-15376375B1B7}" destId="{F951E4E2-5D34-40DB-BC99-E653BBA61C6A}" srcOrd="0" destOrd="0" presId="urn:microsoft.com/office/officeart/2005/8/layout/cycle1"/>
    <dgm:cxn modelId="{6DFB275B-48A7-4956-846A-BF7263734233}" type="presOf" srcId="{EDEE4692-3BD6-4746-A007-CAC6B512EF2A}" destId="{73AF673A-ECF3-4A3E-A402-A11C1F6ED33D}" srcOrd="0" destOrd="0" presId="urn:microsoft.com/office/officeart/2005/8/layout/cycle1"/>
    <dgm:cxn modelId="{05CFDC5E-1F68-47D1-8BFC-DEB17B3296E2}" type="presOf" srcId="{8ECB7D97-9F07-4514-8243-7EE17DCB2A3C}" destId="{4FDD4660-62B2-4206-96A3-A621D5833385}" srcOrd="0" destOrd="0" presId="urn:microsoft.com/office/officeart/2005/8/layout/cycle1"/>
    <dgm:cxn modelId="{947C8163-679A-4D39-8867-09AAF3FC1055}" srcId="{5C7DA67A-408A-422B-AB9A-9245E09CD870}" destId="{6E276328-81F7-49A5-9FA4-F1E652C735CF}" srcOrd="4" destOrd="0" parTransId="{D473832E-F6AA-4D1A-A094-E7B164C0F582}" sibTransId="{8ECB7D97-9F07-4514-8243-7EE17DCB2A3C}"/>
    <dgm:cxn modelId="{53A7C448-15FA-4728-903F-AD563F0042CB}" type="presOf" srcId="{6743E2CC-F997-4409-9755-B8AE24144DB0}" destId="{96CFD397-1EE4-40FF-B96B-C8E96EB86FCA}" srcOrd="0" destOrd="0" presId="urn:microsoft.com/office/officeart/2005/8/layout/cycle1"/>
    <dgm:cxn modelId="{2890957E-1854-4C6D-93C5-5FF305ECD5CC}" srcId="{5C7DA67A-408A-422B-AB9A-9245E09CD870}" destId="{02C442ED-B372-4845-8E72-5850E82F0318}" srcOrd="2" destOrd="0" parTransId="{5B644C4C-91DE-4739-92C1-0619B6C20BE2}" sibTransId="{6743E2CC-F997-4409-9755-B8AE24144DB0}"/>
    <dgm:cxn modelId="{B1322D99-C0C1-4FD6-8C0C-12C88D38B2B9}" type="presOf" srcId="{5C7DA67A-408A-422B-AB9A-9245E09CD870}" destId="{E5EC3E90-FE74-4BA0-912E-75BE2EA040CA}" srcOrd="0" destOrd="0" presId="urn:microsoft.com/office/officeart/2005/8/layout/cycle1"/>
    <dgm:cxn modelId="{BCC5E0A7-14C1-459C-A14B-6EAE1594D563}" srcId="{5C7DA67A-408A-422B-AB9A-9245E09CD870}" destId="{616C482A-2E74-46F0-8860-15376375B1B7}" srcOrd="0" destOrd="0" parTransId="{E72F8C6F-18A5-494A-A777-3B1242F8D82F}" sibTransId="{38A0EFD6-2A3B-4241-B5B0-5B3D0F656073}"/>
    <dgm:cxn modelId="{4DEBF9AB-AC25-4A4E-AF98-62EE5E1AFB36}" srcId="{5C7DA67A-408A-422B-AB9A-9245E09CD870}" destId="{0095BC32-C149-46E2-8AF0-86AD13655EB9}" srcOrd="3" destOrd="0" parTransId="{5065A3B1-E24A-4882-9B6B-5B5D23530005}" sibTransId="{1B641304-5985-4FF0-8BA7-3D05237E3BFF}"/>
    <dgm:cxn modelId="{841ECCAC-E024-4C79-B27C-127C0CEFAA4E}" type="presOf" srcId="{38A0EFD6-2A3B-4241-B5B0-5B3D0F656073}" destId="{BD740D0F-DA9B-4FD6-8B8B-94CB29D091A9}" srcOrd="0" destOrd="0" presId="urn:microsoft.com/office/officeart/2005/8/layout/cycle1"/>
    <dgm:cxn modelId="{031863C5-2A12-4042-98FB-F5CBAE659C81}" type="presOf" srcId="{6E276328-81F7-49A5-9FA4-F1E652C735CF}" destId="{E0A938D2-D7F5-41A7-876E-943AE924B86A}" srcOrd="0" destOrd="0" presId="urn:microsoft.com/office/officeart/2005/8/layout/cycle1"/>
    <dgm:cxn modelId="{D5E5C3C7-FFE2-468C-9416-1D90D618E82F}" srcId="{5C7DA67A-408A-422B-AB9A-9245E09CD870}" destId="{D9B01DFF-8E31-44A4-9BC9-7E83C715F696}" srcOrd="1" destOrd="0" parTransId="{91EE7A54-5A22-442A-87BD-50A57A7853B9}" sibTransId="{EDEE4692-3BD6-4746-A007-CAC6B512EF2A}"/>
    <dgm:cxn modelId="{099D2BD6-F14F-4D88-B52B-07116AE781D8}" type="presOf" srcId="{02C442ED-B372-4845-8E72-5850E82F0318}" destId="{F3623C9C-2DD0-4055-8AEC-3F4F765BEBFF}" srcOrd="0" destOrd="0" presId="urn:microsoft.com/office/officeart/2005/8/layout/cycle1"/>
    <dgm:cxn modelId="{2BA0D258-5BA5-46C3-A13B-6DF0107BADA2}" type="presParOf" srcId="{E5EC3E90-FE74-4BA0-912E-75BE2EA040CA}" destId="{73B6D8D0-6634-40AA-B267-0E24DA2C040A}" srcOrd="0" destOrd="0" presId="urn:microsoft.com/office/officeart/2005/8/layout/cycle1"/>
    <dgm:cxn modelId="{5B68AED7-1C7F-4102-8D3C-8650717EC5DC}" type="presParOf" srcId="{E5EC3E90-FE74-4BA0-912E-75BE2EA040CA}" destId="{F951E4E2-5D34-40DB-BC99-E653BBA61C6A}" srcOrd="1" destOrd="0" presId="urn:microsoft.com/office/officeart/2005/8/layout/cycle1"/>
    <dgm:cxn modelId="{19998281-5524-4DC2-8116-7BE0270F044C}" type="presParOf" srcId="{E5EC3E90-FE74-4BA0-912E-75BE2EA040CA}" destId="{BD740D0F-DA9B-4FD6-8B8B-94CB29D091A9}" srcOrd="2" destOrd="0" presId="urn:microsoft.com/office/officeart/2005/8/layout/cycle1"/>
    <dgm:cxn modelId="{706A4CAF-007B-42E5-895C-A201178A60D4}" type="presParOf" srcId="{E5EC3E90-FE74-4BA0-912E-75BE2EA040CA}" destId="{2EEE320C-CB7F-4265-B0AA-B90881B16A82}" srcOrd="3" destOrd="0" presId="urn:microsoft.com/office/officeart/2005/8/layout/cycle1"/>
    <dgm:cxn modelId="{5E656EA4-3EE5-49D4-B830-B55C65568D8E}" type="presParOf" srcId="{E5EC3E90-FE74-4BA0-912E-75BE2EA040CA}" destId="{88E7ABC8-1DBD-4115-8AC7-67B53BEE8A70}" srcOrd="4" destOrd="0" presId="urn:microsoft.com/office/officeart/2005/8/layout/cycle1"/>
    <dgm:cxn modelId="{6309DB2F-28B3-4E38-8E0A-3B0C0C5F8113}" type="presParOf" srcId="{E5EC3E90-FE74-4BA0-912E-75BE2EA040CA}" destId="{73AF673A-ECF3-4A3E-A402-A11C1F6ED33D}" srcOrd="5" destOrd="0" presId="urn:microsoft.com/office/officeart/2005/8/layout/cycle1"/>
    <dgm:cxn modelId="{5C75EC2C-F8C9-4F27-88D9-B53F2DE9C644}" type="presParOf" srcId="{E5EC3E90-FE74-4BA0-912E-75BE2EA040CA}" destId="{40100A03-C3EF-4B9E-A29B-38E1AF6B8F48}" srcOrd="6" destOrd="0" presId="urn:microsoft.com/office/officeart/2005/8/layout/cycle1"/>
    <dgm:cxn modelId="{69608B10-C7CF-47DC-A872-9035B6387223}" type="presParOf" srcId="{E5EC3E90-FE74-4BA0-912E-75BE2EA040CA}" destId="{F3623C9C-2DD0-4055-8AEC-3F4F765BEBFF}" srcOrd="7" destOrd="0" presId="urn:microsoft.com/office/officeart/2005/8/layout/cycle1"/>
    <dgm:cxn modelId="{DEA9943E-6681-4245-A680-CE7505E34C92}" type="presParOf" srcId="{E5EC3E90-FE74-4BA0-912E-75BE2EA040CA}" destId="{96CFD397-1EE4-40FF-B96B-C8E96EB86FCA}" srcOrd="8" destOrd="0" presId="urn:microsoft.com/office/officeart/2005/8/layout/cycle1"/>
    <dgm:cxn modelId="{04D6EE6D-52E2-42B9-9A07-17467669D00E}" type="presParOf" srcId="{E5EC3E90-FE74-4BA0-912E-75BE2EA040CA}" destId="{A8B73B9F-EF09-4699-9AE1-1308BC4F83A5}" srcOrd="9" destOrd="0" presId="urn:microsoft.com/office/officeart/2005/8/layout/cycle1"/>
    <dgm:cxn modelId="{7F72D21F-F776-42BF-9D66-BCFE1F34F5B1}" type="presParOf" srcId="{E5EC3E90-FE74-4BA0-912E-75BE2EA040CA}" destId="{AF3AA21A-4BA6-4A86-808D-658BFE0E0F46}" srcOrd="10" destOrd="0" presId="urn:microsoft.com/office/officeart/2005/8/layout/cycle1"/>
    <dgm:cxn modelId="{2E339375-FF42-4964-AFFA-CCF9490EC487}" type="presParOf" srcId="{E5EC3E90-FE74-4BA0-912E-75BE2EA040CA}" destId="{86DA4B4A-4068-4E88-9C73-2E10D380A3FC}" srcOrd="11" destOrd="0" presId="urn:microsoft.com/office/officeart/2005/8/layout/cycle1"/>
    <dgm:cxn modelId="{DBD539AA-C401-4A20-A1E6-36599D0EAA78}" type="presParOf" srcId="{E5EC3E90-FE74-4BA0-912E-75BE2EA040CA}" destId="{92C3975B-390D-4F24-BFF6-3E3B45B2BBB7}" srcOrd="12" destOrd="0" presId="urn:microsoft.com/office/officeart/2005/8/layout/cycle1"/>
    <dgm:cxn modelId="{C84B53E2-3EB0-4DE9-8916-E55A2AC284E2}" type="presParOf" srcId="{E5EC3E90-FE74-4BA0-912E-75BE2EA040CA}" destId="{E0A938D2-D7F5-41A7-876E-943AE924B86A}" srcOrd="13" destOrd="0" presId="urn:microsoft.com/office/officeart/2005/8/layout/cycle1"/>
    <dgm:cxn modelId="{90D166B4-A453-434A-82B8-CDD35663C4B1}" type="presParOf" srcId="{E5EC3E90-FE74-4BA0-912E-75BE2EA040CA}" destId="{4FDD4660-62B2-4206-96A3-A621D583338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1E4E2-5D34-40DB-BC99-E653BBA61C6A}">
      <dsp:nvSpPr>
        <dsp:cNvPr id="0" name=""/>
        <dsp:cNvSpPr/>
      </dsp:nvSpPr>
      <dsp:spPr>
        <a:xfrm>
          <a:off x="5186145" y="63722"/>
          <a:ext cx="3013044" cy="3316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1.  Thoughts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become BELIEFS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Bad Thoughts 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Bad Beliefs &amp; Bad Feelings </a:t>
          </a:r>
        </a:p>
      </dsp:txBody>
      <dsp:txXfrm>
        <a:off x="5186145" y="63722"/>
        <a:ext cx="3013044" cy="3316053"/>
      </dsp:txXfrm>
    </dsp:sp>
    <dsp:sp modelId="{BD740D0F-DA9B-4FD6-8B8B-94CB29D091A9}">
      <dsp:nvSpPr>
        <dsp:cNvPr id="0" name=""/>
        <dsp:cNvSpPr/>
      </dsp:nvSpPr>
      <dsp:spPr>
        <a:xfrm>
          <a:off x="2449724" y="1193183"/>
          <a:ext cx="6087856" cy="6087856"/>
        </a:xfrm>
        <a:prstGeom prst="circularArrow">
          <a:avLst>
            <a:gd name="adj1" fmla="val 5199"/>
            <a:gd name="adj2" fmla="val 335856"/>
            <a:gd name="adj3" fmla="val 14885756"/>
            <a:gd name="adj4" fmla="val 12080930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7ABC8-1DBD-4115-8AC7-67B53BEE8A70}">
      <dsp:nvSpPr>
        <dsp:cNvPr id="0" name=""/>
        <dsp:cNvSpPr/>
      </dsp:nvSpPr>
      <dsp:spPr>
        <a:xfrm>
          <a:off x="8178165" y="1770701"/>
          <a:ext cx="3129251" cy="229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2.  Feelings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0000"/>
              </a:solidFill>
            </a:rPr>
            <a:t>Bad Feelings &amp; Beliefs </a:t>
          </a:r>
          <a:r>
            <a: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 Stew </a:t>
          </a:r>
        </a:p>
      </dsp:txBody>
      <dsp:txXfrm>
        <a:off x="8178165" y="1770701"/>
        <a:ext cx="3129251" cy="2298400"/>
      </dsp:txXfrm>
    </dsp:sp>
    <dsp:sp modelId="{73AF673A-ECF3-4A3E-A402-A11C1F6ED33D}">
      <dsp:nvSpPr>
        <dsp:cNvPr id="0" name=""/>
        <dsp:cNvSpPr/>
      </dsp:nvSpPr>
      <dsp:spPr>
        <a:xfrm>
          <a:off x="4255190" y="-116958"/>
          <a:ext cx="6087856" cy="6087856"/>
        </a:xfrm>
        <a:prstGeom prst="circularArrow">
          <a:avLst>
            <a:gd name="adj1" fmla="val 5199"/>
            <a:gd name="adj2" fmla="val 335856"/>
            <a:gd name="adj3" fmla="val 4076175"/>
            <a:gd name="adj4" fmla="val 3107092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23C9C-2DD0-4055-8AEC-3F4F765BEBFF}">
      <dsp:nvSpPr>
        <dsp:cNvPr id="0" name=""/>
        <dsp:cNvSpPr/>
      </dsp:nvSpPr>
      <dsp:spPr>
        <a:xfrm>
          <a:off x="3693808" y="4196940"/>
          <a:ext cx="4018637" cy="1623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2B11AF"/>
              </a:solidFill>
            </a:rPr>
            <a:t>3.  Chemical Brain Stew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Bad Stew 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Bad Stew Floods the Body (Mind &amp; Spirit)</a:t>
          </a:r>
        </a:p>
      </dsp:txBody>
      <dsp:txXfrm>
        <a:off x="3693808" y="4196940"/>
        <a:ext cx="4018637" cy="1623232"/>
      </dsp:txXfrm>
    </dsp:sp>
    <dsp:sp modelId="{96CFD397-1EE4-40FF-B96B-C8E96EB86FCA}">
      <dsp:nvSpPr>
        <dsp:cNvPr id="0" name=""/>
        <dsp:cNvSpPr/>
      </dsp:nvSpPr>
      <dsp:spPr>
        <a:xfrm>
          <a:off x="1167253" y="144357"/>
          <a:ext cx="6087856" cy="6087856"/>
        </a:xfrm>
        <a:prstGeom prst="circularArrow">
          <a:avLst>
            <a:gd name="adj1" fmla="val 5199"/>
            <a:gd name="adj2" fmla="val 335856"/>
            <a:gd name="adj3" fmla="val 6689336"/>
            <a:gd name="adj4" fmla="val 6358722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AA21A-4BA6-4A86-808D-658BFE0E0F46}">
      <dsp:nvSpPr>
        <dsp:cNvPr id="0" name=""/>
        <dsp:cNvSpPr/>
      </dsp:nvSpPr>
      <dsp:spPr>
        <a:xfrm>
          <a:off x="83611" y="1970775"/>
          <a:ext cx="3123862" cy="2873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4.  Behavior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0000"/>
              </a:solidFill>
            </a:rPr>
            <a:t>Bad Stew </a:t>
          </a:r>
          <a:r>
            <a: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 Behavior →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 Beliefs &amp; Bad Feelings  </a:t>
          </a:r>
        </a:p>
      </dsp:txBody>
      <dsp:txXfrm>
        <a:off x="83611" y="1970775"/>
        <a:ext cx="3123862" cy="2873576"/>
      </dsp:txXfrm>
    </dsp:sp>
    <dsp:sp modelId="{86DA4B4A-4068-4E88-9C73-2E10D380A3FC}">
      <dsp:nvSpPr>
        <dsp:cNvPr id="0" name=""/>
        <dsp:cNvSpPr/>
      </dsp:nvSpPr>
      <dsp:spPr>
        <a:xfrm>
          <a:off x="-268051" y="724866"/>
          <a:ext cx="7107571" cy="6087856"/>
        </a:xfrm>
        <a:prstGeom prst="circularArrow">
          <a:avLst>
            <a:gd name="adj1" fmla="val 5199"/>
            <a:gd name="adj2" fmla="val 335856"/>
            <a:gd name="adj3" fmla="val 17013962"/>
            <a:gd name="adj4" fmla="val 15542170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938D2-D7F5-41A7-876E-943AE924B86A}">
      <dsp:nvSpPr>
        <dsp:cNvPr id="0" name=""/>
        <dsp:cNvSpPr/>
      </dsp:nvSpPr>
      <dsp:spPr>
        <a:xfrm>
          <a:off x="3253125" y="447919"/>
          <a:ext cx="1623232" cy="1623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     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3253125" y="447919"/>
        <a:ext cx="1623232" cy="1623232"/>
      </dsp:txXfrm>
    </dsp:sp>
    <dsp:sp modelId="{4FDD4660-62B2-4206-96A3-A621D5833385}">
      <dsp:nvSpPr>
        <dsp:cNvPr id="0" name=""/>
        <dsp:cNvSpPr/>
      </dsp:nvSpPr>
      <dsp:spPr>
        <a:xfrm>
          <a:off x="3620221" y="-424898"/>
          <a:ext cx="6087856" cy="6087856"/>
        </a:xfrm>
        <a:prstGeom prst="circularArrow">
          <a:avLst>
            <a:gd name="adj1" fmla="val 5199"/>
            <a:gd name="adj2" fmla="val 335856"/>
            <a:gd name="adj3" fmla="val 20138979"/>
            <a:gd name="adj4" fmla="val 19579659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1E4E2-5D34-40DB-BC99-E653BBA61C6A}">
      <dsp:nvSpPr>
        <dsp:cNvPr id="0" name=""/>
        <dsp:cNvSpPr/>
      </dsp:nvSpPr>
      <dsp:spPr>
        <a:xfrm>
          <a:off x="5221033" y="-226286"/>
          <a:ext cx="2863966" cy="276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i="1" kern="1200" dirty="0">
            <a:solidFill>
              <a:srgbClr val="7030A0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1.  Thoughts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become BELIEFS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2B11A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→ Good Beliefs &amp; Good Feelings</a:t>
          </a:r>
          <a:endParaRPr lang="en-US" sz="3200" b="1" kern="1200" dirty="0">
            <a:solidFill>
              <a:srgbClr val="2B11AF"/>
            </a:solidFill>
          </a:endParaRPr>
        </a:p>
      </dsp:txBody>
      <dsp:txXfrm>
        <a:off x="5221033" y="-226286"/>
        <a:ext cx="2863966" cy="2769940"/>
      </dsp:txXfrm>
    </dsp:sp>
    <dsp:sp modelId="{BD740D0F-DA9B-4FD6-8B8B-94CB29D091A9}">
      <dsp:nvSpPr>
        <dsp:cNvPr id="0" name=""/>
        <dsp:cNvSpPr/>
      </dsp:nvSpPr>
      <dsp:spPr>
        <a:xfrm>
          <a:off x="2585787" y="754288"/>
          <a:ext cx="5029920" cy="5795573"/>
        </a:xfrm>
        <a:prstGeom prst="circularArrow">
          <a:avLst>
            <a:gd name="adj1" fmla="val 5191"/>
            <a:gd name="adj2" fmla="val 335272"/>
            <a:gd name="adj3" fmla="val 15137150"/>
            <a:gd name="adj4" fmla="val 11789260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7ABC8-1DBD-4115-8AC7-67B53BEE8A70}">
      <dsp:nvSpPr>
        <dsp:cNvPr id="0" name=""/>
        <dsp:cNvSpPr/>
      </dsp:nvSpPr>
      <dsp:spPr>
        <a:xfrm>
          <a:off x="9443301" y="759107"/>
          <a:ext cx="1893670" cy="21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2.  Feelings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Feelings &amp; Beliefs→ Good Stew</a:t>
          </a:r>
          <a:endParaRPr lang="en-US" sz="3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9443301" y="759107"/>
        <a:ext cx="1893670" cy="2179049"/>
      </dsp:txXfrm>
    </dsp:sp>
    <dsp:sp modelId="{73AF673A-ECF3-4A3E-A402-A11C1F6ED33D}">
      <dsp:nvSpPr>
        <dsp:cNvPr id="0" name=""/>
        <dsp:cNvSpPr/>
      </dsp:nvSpPr>
      <dsp:spPr>
        <a:xfrm>
          <a:off x="4864418" y="-480719"/>
          <a:ext cx="5795573" cy="5795573"/>
        </a:xfrm>
        <a:prstGeom prst="circularArrow">
          <a:avLst>
            <a:gd name="adj1" fmla="val 5191"/>
            <a:gd name="adj2" fmla="val 335272"/>
            <a:gd name="adj3" fmla="val 4653816"/>
            <a:gd name="adj4" fmla="val 1964630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23C9C-2DD0-4055-8AEC-3F4F765BEBFF}">
      <dsp:nvSpPr>
        <dsp:cNvPr id="0" name=""/>
        <dsp:cNvSpPr/>
      </dsp:nvSpPr>
      <dsp:spPr>
        <a:xfrm>
          <a:off x="4135886" y="3603908"/>
          <a:ext cx="3819804" cy="1929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3.  Chemical Brain Stew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Stew→ Good Stew Floods the Body (Mind &amp; Spirit)</a:t>
          </a:r>
          <a:endParaRPr lang="en-US" sz="32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4135886" y="3603908"/>
        <a:ext cx="3819804" cy="1929790"/>
      </dsp:txXfrm>
    </dsp:sp>
    <dsp:sp modelId="{96CFD397-1EE4-40FF-B96B-C8E96EB86FCA}">
      <dsp:nvSpPr>
        <dsp:cNvPr id="0" name=""/>
        <dsp:cNvSpPr/>
      </dsp:nvSpPr>
      <dsp:spPr>
        <a:xfrm>
          <a:off x="762607" y="-59670"/>
          <a:ext cx="5795573" cy="5795573"/>
        </a:xfrm>
        <a:prstGeom prst="circularArrow">
          <a:avLst>
            <a:gd name="adj1" fmla="val 5191"/>
            <a:gd name="adj2" fmla="val 335272"/>
            <a:gd name="adj3" fmla="val 6726974"/>
            <a:gd name="adj4" fmla="val 5276302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AA21A-4BA6-4A86-808D-658BFE0E0F46}">
      <dsp:nvSpPr>
        <dsp:cNvPr id="0" name=""/>
        <dsp:cNvSpPr/>
      </dsp:nvSpPr>
      <dsp:spPr>
        <a:xfrm>
          <a:off x="177525" y="2715952"/>
          <a:ext cx="2670175" cy="1642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rgbClr val="7030A0"/>
              </a:solidFill>
            </a:rPr>
            <a:t>4.  Behavior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Stew→ Good Behavior → Good Beliefs &amp; Good Feelings</a:t>
          </a:r>
          <a:endParaRPr lang="en-US" sz="3200" b="1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177525" y="2715952"/>
        <a:ext cx="2670175" cy="1642344"/>
      </dsp:txXfrm>
    </dsp:sp>
    <dsp:sp modelId="{86DA4B4A-4068-4E88-9C73-2E10D380A3FC}">
      <dsp:nvSpPr>
        <dsp:cNvPr id="0" name=""/>
        <dsp:cNvSpPr/>
      </dsp:nvSpPr>
      <dsp:spPr>
        <a:xfrm>
          <a:off x="1735857" y="377101"/>
          <a:ext cx="5522428" cy="5795573"/>
        </a:xfrm>
        <a:prstGeom prst="circularArrow">
          <a:avLst>
            <a:gd name="adj1" fmla="val 5191"/>
            <a:gd name="adj2" fmla="val 335272"/>
            <a:gd name="adj3" fmla="val 16297245"/>
            <a:gd name="adj4" fmla="val 13128199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938D2-D7F5-41A7-876E-943AE924B86A}">
      <dsp:nvSpPr>
        <dsp:cNvPr id="0" name=""/>
        <dsp:cNvSpPr/>
      </dsp:nvSpPr>
      <dsp:spPr>
        <a:xfrm>
          <a:off x="3762636" y="233160"/>
          <a:ext cx="1542918" cy="1542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     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>
        <a:off x="3762636" y="233160"/>
        <a:ext cx="1542918" cy="1542918"/>
      </dsp:txXfrm>
    </dsp:sp>
    <dsp:sp modelId="{4FDD4660-62B2-4206-96A3-A621D5833385}">
      <dsp:nvSpPr>
        <dsp:cNvPr id="0" name=""/>
        <dsp:cNvSpPr/>
      </dsp:nvSpPr>
      <dsp:spPr>
        <a:xfrm>
          <a:off x="3811763" y="-260886"/>
          <a:ext cx="5795573" cy="5795573"/>
        </a:xfrm>
        <a:prstGeom prst="circularArrow">
          <a:avLst>
            <a:gd name="adj1" fmla="val 5191"/>
            <a:gd name="adj2" fmla="val 335272"/>
            <a:gd name="adj3" fmla="val 549829"/>
            <a:gd name="adj4" fmla="val 47915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1D9CB7-9BCB-4FF6-9457-E7D13C14B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dirty="0"/>
              <a:t>Stress-Free School Secrets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D7675-D417-406B-9595-2F22E2A76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 dirty="0"/>
              <a:t>7/19/19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9C402-2587-42E4-BFFE-B01BF5DDA8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dirty="0"/>
              <a:t>Drs. Patti &amp; Neal Taylor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CE2C7-1E0F-4550-B3E8-82758C636B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2F86FCB-B0CB-4AAF-8ED1-EF3DE0D5C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FD2E4CA-DA57-4B58-8466-EB1BDE867F1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0D16B2A-F65E-4203-8F4D-59066257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9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16B2A-F65E-4203-8F4D-5906625738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16B2A-F65E-4203-8F4D-5906625738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16B2A-F65E-4203-8F4D-5906625738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16B2A-F65E-4203-8F4D-5906625738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6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16B2A-F65E-4203-8F4D-5906625738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16B2A-F65E-4203-8F4D-5906625738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3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29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258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5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9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2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7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7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6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7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5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98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ocTaylor@TimeToTeach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aylorbooks.com/principa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rpattitaylor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D717-87FF-485C-868E-2B90594C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51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UMM</a:t>
            </a:r>
          </a:p>
        </p:txBody>
      </p:sp>
      <p:pic>
        <p:nvPicPr>
          <p:cNvPr id="2050" name="Picture 2" descr="https://i.pinimg.com/736x/57/27/c0/5727c085f1f418cb6e6397dcc22398ee.jpg">
            <a:extLst>
              <a:ext uri="{FF2B5EF4-FFF2-40B4-BE49-F238E27FC236}">
                <a16:creationId xmlns:a16="http://schemas.microsoft.com/office/drawing/2014/main" id="{75CE4D36-6F5E-4DB7-B74C-83C127FAC8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0" y="1"/>
            <a:ext cx="11961743" cy="66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2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F2CB756-2403-4421-B398-64AE343C5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-104134"/>
            <a:ext cx="988605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7030A0"/>
                </a:solidFill>
              </a:rPr>
              <a:t>Love-Based: Happy Stew</a:t>
            </a:r>
            <a:br>
              <a:rPr lang="en-US" dirty="0"/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= Left pre-frontal cortex.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7030A0"/>
                </a:solidFill>
              </a:rPr>
              <a:t>Make beautiful water crystals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(Dr. Masaru </a:t>
            </a:r>
            <a:r>
              <a:rPr lang="en-US" sz="3200" b="1" dirty="0" err="1">
                <a:solidFill>
                  <a:srgbClr val="7030A0"/>
                </a:solidFill>
              </a:rPr>
              <a:t>Emoto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3D121A-86D5-4CB0-B930-989DAA2AE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341501"/>
              </p:ext>
            </p:extLst>
          </p:nvPr>
        </p:nvGraphicFramePr>
        <p:xfrm>
          <a:off x="829235" y="2973973"/>
          <a:ext cx="10470775" cy="3617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5127">
                  <a:extLst>
                    <a:ext uri="{9D8B030D-6E8A-4147-A177-3AD203B41FA5}">
                      <a16:colId xmlns:a16="http://schemas.microsoft.com/office/drawing/2014/main" val="2849084660"/>
                    </a:ext>
                  </a:extLst>
                </a:gridCol>
                <a:gridCol w="5095648">
                  <a:extLst>
                    <a:ext uri="{9D8B030D-6E8A-4147-A177-3AD203B41FA5}">
                      <a16:colId xmlns:a16="http://schemas.microsoft.com/office/drawing/2014/main" val="1873985733"/>
                    </a:ext>
                  </a:extLst>
                </a:gridCol>
              </a:tblGrid>
              <a:tr h="35953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Love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Joy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Happiness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Health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Caring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Kindliness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Laughter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Wealth</a:t>
                      </a:r>
                      <a:endParaRPr lang="en-US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56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7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2"/>
    </mc:Choice>
    <mc:Fallback xmlns="">
      <p:transition spd="slow" advTm="684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7ECFE-CCC0-443A-B022-D3056A39A23B}"/>
              </a:ext>
            </a:extLst>
          </p:cNvPr>
          <p:cNvSpPr/>
          <p:nvPr/>
        </p:nvSpPr>
        <p:spPr>
          <a:xfrm>
            <a:off x="703730" y="391987"/>
            <a:ext cx="10577183" cy="654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Happiness is something YOU decide!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decide ahead of time, or you can decide at any time, to change your mind.  So, if you find yourself in the negative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Poopy Stew/Fear- Based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cycle, DECIDE that you are changing to the positive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(HAPPY STEW/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Love-Based)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cycle!  Use the Switch Flipper tools below.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/>
              <a:t> “Neuro-Energy techniques convert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</a:rPr>
              <a:t>poopy</a:t>
            </a:r>
            <a:r>
              <a:rPr lang="en-US" sz="4000" b="1" dirty="0"/>
              <a:t> stew to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happy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/>
              <a:t>stew”</a:t>
            </a:r>
            <a:endParaRPr lang="en-US" sz="4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53"/>
    </mc:Choice>
    <mc:Fallback xmlns="">
      <p:transition spd="slow" advTm="22895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DA01-0EAA-40C2-A5C5-7D76B299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74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C8E8-F5FE-4157-AA45-D2D05ED0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4361"/>
            <a:ext cx="9905999" cy="64206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2354B40-D6E4-49F6-B33C-7C2FBDEAD5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151765"/>
            <a:ext cx="10227364" cy="650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01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C89F-D399-42C8-B45D-4451EC0A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ugc.futurelearn.com/uploads/assets/65/f5/hero_65f536b8-0bcf-4d99-883a-309fb3698e51.png">
            <a:extLst>
              <a:ext uri="{FF2B5EF4-FFF2-40B4-BE49-F238E27FC236}">
                <a16:creationId xmlns:a16="http://schemas.microsoft.com/office/drawing/2014/main" id="{D6B70E36-9DFE-4A43-B5B4-5816F1F676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68965"/>
            <a:ext cx="10023681" cy="6266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19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A1C5-1A72-4C40-9478-5628C073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radingsuccess.com/blog/wp-content/uploads/2009/12/pfc-limbic-human.jpg">
            <a:extLst>
              <a:ext uri="{FF2B5EF4-FFF2-40B4-BE49-F238E27FC236}">
                <a16:creationId xmlns:a16="http://schemas.microsoft.com/office/drawing/2014/main" id="{9FF84257-A4D8-4E82-AE19-FA58B983B7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35" y="0"/>
            <a:ext cx="10013674" cy="6853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18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62AE46-10F2-4D71-B65C-F135E939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610972"/>
              </p:ext>
            </p:extLst>
          </p:nvPr>
        </p:nvGraphicFramePr>
        <p:xfrm>
          <a:off x="450573" y="249452"/>
          <a:ext cx="11307417" cy="655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4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93"/>
    </mc:Choice>
    <mc:Fallback xmlns="">
      <p:transition spd="slow" advTm="7009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414A39-2502-46C4-BC17-702B52807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058956"/>
              </p:ext>
            </p:extLst>
          </p:nvPr>
        </p:nvGraphicFramePr>
        <p:xfrm>
          <a:off x="-104360" y="318101"/>
          <a:ext cx="11703326" cy="624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A9E095DA-9A13-4478-BC1F-D3254B25BCEF}"/>
              </a:ext>
            </a:extLst>
          </p:cNvPr>
          <p:cNvSpPr/>
          <p:nvPr/>
        </p:nvSpPr>
        <p:spPr>
          <a:xfrm>
            <a:off x="8398565" y="8249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43"/>
    </mc:Choice>
    <mc:Fallback xmlns="">
      <p:transition spd="slow" advTm="14054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67B5-6466-4F59-83BE-1DC9642D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60294"/>
            <a:ext cx="9905998" cy="161813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sz="4000" b="1" dirty="0"/>
              <a:t>Instantly Flip Your </a:t>
            </a:r>
            <a:r>
              <a:rPr lang="en-US" sz="4000" b="1" i="1" dirty="0"/>
              <a:t>Neurological</a:t>
            </a:r>
            <a:r>
              <a:rPr lang="en-US" sz="4000" b="1" dirty="0"/>
              <a:t> Switch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(Changing </a:t>
            </a:r>
            <a:r>
              <a:rPr lang="en-US" sz="4000" b="1" dirty="0">
                <a:solidFill>
                  <a:srgbClr val="FF0000"/>
                </a:solidFill>
              </a:rPr>
              <a:t>Poopy</a:t>
            </a:r>
            <a:r>
              <a:rPr lang="en-US" sz="4000" b="1" dirty="0"/>
              <a:t> Stew to </a:t>
            </a:r>
            <a:r>
              <a:rPr lang="en-US" sz="4000" b="1" dirty="0">
                <a:solidFill>
                  <a:srgbClr val="7030A0"/>
                </a:solidFill>
              </a:rPr>
              <a:t>Happy</a:t>
            </a:r>
            <a:r>
              <a:rPr lang="en-US" sz="4000" b="1" dirty="0"/>
              <a:t> Stew)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6CC4-D3EA-4EC4-81F9-B4D5F03C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550458"/>
            <a:ext cx="9905999" cy="402924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600" b="1" dirty="0"/>
          </a:p>
          <a:p>
            <a:pPr marL="0" indent="0">
              <a:buNone/>
            </a:pPr>
            <a:r>
              <a:rPr lang="en-US" sz="8000" b="1" dirty="0"/>
              <a:t>You can instantly move your thoughts from your negative </a:t>
            </a:r>
          </a:p>
          <a:p>
            <a:pPr marL="0" indent="0">
              <a:buNone/>
            </a:pPr>
            <a:r>
              <a:rPr lang="en-US" sz="8000" b="1" dirty="0"/>
              <a:t>(</a:t>
            </a:r>
            <a:r>
              <a:rPr lang="en-US" sz="8000" b="1" dirty="0">
                <a:solidFill>
                  <a:srgbClr val="FF0000"/>
                </a:solidFill>
              </a:rPr>
              <a:t>Poopy</a:t>
            </a:r>
            <a:r>
              <a:rPr lang="en-US" sz="8000" b="1" dirty="0"/>
              <a:t> Stew) </a:t>
            </a:r>
            <a:r>
              <a:rPr lang="en-US" sz="8000" b="1" dirty="0">
                <a:solidFill>
                  <a:srgbClr val="FF0000"/>
                </a:solidFill>
              </a:rPr>
              <a:t>Right prefrontal cortex </a:t>
            </a:r>
          </a:p>
          <a:p>
            <a:pPr marL="0" indent="0" algn="ctr">
              <a:buNone/>
            </a:pPr>
            <a:r>
              <a:rPr lang="en-US" sz="8000" b="1" dirty="0"/>
              <a:t>to </a:t>
            </a:r>
          </a:p>
          <a:p>
            <a:pPr marL="0" indent="0">
              <a:buNone/>
            </a:pPr>
            <a:r>
              <a:rPr lang="en-US" sz="8000" b="1" dirty="0"/>
              <a:t>your positive (</a:t>
            </a: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Happy</a:t>
            </a:r>
            <a:r>
              <a:rPr lang="en-US" sz="8000" b="1" dirty="0"/>
              <a:t> Stew) </a:t>
            </a: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Left prefrontal cortex </a:t>
            </a:r>
            <a:r>
              <a:rPr lang="en-US" sz="8000" b="1" dirty="0"/>
              <a:t>with these techniques and many more.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1"/>
    </mc:Choice>
    <mc:Fallback xmlns="">
      <p:transition spd="slow" advTm="1496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76620D-342D-4710-BD3B-4F2B8A6D090D}"/>
              </a:ext>
            </a:extLst>
          </p:cNvPr>
          <p:cNvSpPr/>
          <p:nvPr/>
        </p:nvSpPr>
        <p:spPr>
          <a:xfrm>
            <a:off x="1182757" y="408176"/>
            <a:ext cx="10744199" cy="711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Compartment #1-- </a:t>
            </a:r>
            <a:r>
              <a:rPr lang="en-US" sz="3600" b="1" dirty="0">
                <a:solidFill>
                  <a:srgbClr val="2B11A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Switch Flipper Tools: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 plain smile!!!!!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 a Pencil Sideways in Your Mouth – (SMILE)</a:t>
            </a: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Palm Strokes;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Haka Dance 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Art/Dance/Song/Music/Gardening/Running, etc.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Yoga, Tai Chi, Qi Cong, etc.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Silent Screams; Forgive into LOVE; Gratitude Journal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anything that makes you smile or laugh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Hug Someone;	Pet an Animal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Smile someone into Smiling CHALLENGE!!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	(Mr. Rogers)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en-US" sz="2200" b="1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1"/>
    </mc:Choice>
    <mc:Fallback xmlns="">
      <p:transition spd="slow" advTm="1054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DEBB-CFC1-43E0-9A3C-D5ECBAD4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Teach a </a:t>
            </a:r>
            <a:r>
              <a:rPr lang="en-US" b="1" dirty="0">
                <a:solidFill>
                  <a:srgbClr val="2B11AF"/>
                </a:solidFill>
              </a:rPr>
              <a:t>switch flipper </a:t>
            </a:r>
            <a:r>
              <a:rPr lang="en-US" b="1" dirty="0">
                <a:solidFill>
                  <a:schemeClr val="bg1"/>
                </a:solidFill>
              </a:rPr>
              <a:t>from the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389FC-DE5F-4B2D-AA22-1DB30823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b="1" dirty="0">
                <a:solidFill>
                  <a:srgbClr val="2B11AF"/>
                </a:solidFill>
              </a:rPr>
              <a:t>NOW:  Choose a tool from the list and teach your neighbor (take turns). 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Go home and give/teach these tools to your staff.</a:t>
            </a:r>
          </a:p>
        </p:txBody>
      </p:sp>
    </p:spTree>
    <p:extLst>
      <p:ext uri="{BB962C8B-B14F-4D97-AF65-F5344CB8AC3E}">
        <p14:creationId xmlns:p14="http://schemas.microsoft.com/office/powerpoint/2010/main" val="57055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DF88-DC4A-4B81-9885-DB026112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3082"/>
          </a:xfrm>
        </p:spPr>
        <p:txBody>
          <a:bodyPr/>
          <a:lstStyle/>
          <a:p>
            <a:pPr algn="ctr"/>
            <a:r>
              <a:rPr lang="en-US" dirty="0"/>
              <a:t>UMM</a:t>
            </a:r>
          </a:p>
        </p:txBody>
      </p:sp>
      <p:pic>
        <p:nvPicPr>
          <p:cNvPr id="4" name="Content Placeholder 3" descr="https://image.slidesharecdn.com/4principalstresses-150913142204-lva1-app6892/95/4-principal-stresses-1-638.jpg?cb=1442154159">
            <a:extLst>
              <a:ext uri="{FF2B5EF4-FFF2-40B4-BE49-F238E27FC236}">
                <a16:creationId xmlns:a16="http://schemas.microsoft.com/office/drawing/2014/main" id="{79661E8B-0527-4EF4-8B31-A620A285D2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5" y="-974035"/>
            <a:ext cx="11504543" cy="8299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304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B5DA-C6FA-4325-B6FA-27B4AC91C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50" y="208722"/>
            <a:ext cx="8791575" cy="2742911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Silent Screams</a:t>
            </a: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Compartment # 2</a:t>
            </a: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7F7FD-7414-41A8-972A-931FA3AD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908313"/>
            <a:ext cx="8791575" cy="3354457"/>
          </a:xfrm>
        </p:spPr>
        <p:txBody>
          <a:bodyPr>
            <a:normAutofit/>
          </a:bodyPr>
          <a:lstStyle/>
          <a:p>
            <a:pPr algn="ctr"/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Are You Breathing?  Really?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Reverse Breathing check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57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07"/>
    </mc:Choice>
    <mc:Fallback xmlns="">
      <p:transition spd="slow" advTm="17120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328D-2F9E-4616-9157-23A8A6C5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59981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Heart focus Technique to </a:t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Create Coherence/resonance</a:t>
            </a:r>
            <a:br>
              <a:rPr lang="en-US" sz="4000" b="1" dirty="0">
                <a:solidFill>
                  <a:srgbClr val="7030A0"/>
                </a:solidFill>
              </a:rPr>
            </a:br>
            <a:br>
              <a:rPr lang="en-US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Heart-Brain Vibrational Integration = Coherence  (for contagious wellbeing)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A883-D268-4572-8CDE-75D29FEE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73526"/>
            <a:ext cx="9905999" cy="462140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endParaRPr lang="en-US" sz="4400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en-US" sz="3800" b="1" dirty="0">
                <a:solidFill>
                  <a:srgbClr val="7030A0"/>
                </a:solidFill>
              </a:rPr>
              <a:t>Heart Focus:</a:t>
            </a:r>
          </a:p>
          <a:p>
            <a:r>
              <a:rPr lang="en-US" sz="3800" dirty="0"/>
              <a:t>Eyes open or closed (can even do it while driving) </a:t>
            </a:r>
          </a:p>
          <a:p>
            <a:r>
              <a:rPr lang="en-US" sz="3800" dirty="0"/>
              <a:t>Hand over heart</a:t>
            </a:r>
          </a:p>
          <a:p>
            <a:r>
              <a:rPr lang="en-US" sz="3800" dirty="0"/>
              <a:t>Deep belly breathing</a:t>
            </a:r>
          </a:p>
          <a:p>
            <a:r>
              <a:rPr lang="en-US" sz="3800" dirty="0"/>
              <a:t>Think loving &amp; grateful thoughts (appreciation)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6"/>
    </mc:Choice>
    <mc:Fallback xmlns="">
      <p:transition spd="slow" advTm="9324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6CA7-6CAF-4A68-BEDA-10B58668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Teach </a:t>
            </a:r>
            <a:r>
              <a:rPr lang="en-US" b="1" dirty="0">
                <a:solidFill>
                  <a:srgbClr val="2B11AF"/>
                </a:solidFill>
              </a:rPr>
              <a:t>heart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A291-1D0C-4073-A80D-133A6785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b="1" dirty="0">
                <a:solidFill>
                  <a:srgbClr val="2B11AF"/>
                </a:solidFill>
              </a:rPr>
              <a:t>NOW:  Teach Heart Focus to your neighbor (take turns).</a:t>
            </a:r>
          </a:p>
          <a:p>
            <a:pPr marL="0" indent="0">
              <a:buNone/>
            </a:pPr>
            <a:endParaRPr lang="en-US" sz="3200" b="1" dirty="0">
              <a:solidFill>
                <a:srgbClr val="2B11AF"/>
              </a:solidFill>
            </a:endParaRPr>
          </a:p>
          <a:p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 home and give/teach this Heart Focus tool to your staff.</a:t>
            </a:r>
          </a:p>
        </p:txBody>
      </p:sp>
    </p:spTree>
    <p:extLst>
      <p:ext uri="{BB962C8B-B14F-4D97-AF65-F5344CB8AC3E}">
        <p14:creationId xmlns:p14="http://schemas.microsoft.com/office/powerpoint/2010/main" val="411342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D8A10D-3088-42B1-B185-3726D627EFC0}"/>
              </a:ext>
            </a:extLst>
          </p:cNvPr>
          <p:cNvSpPr/>
          <p:nvPr/>
        </p:nvSpPr>
        <p:spPr>
          <a:xfrm>
            <a:off x="850071" y="467160"/>
            <a:ext cx="10683316" cy="548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Flip your vibrational switch: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Attitude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 bad?  (anxious?)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Choose a good feeling (calm, love, gratitude, etc.)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 of calm/love, breathe in calm with deep breaths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need to repeat to lock in calm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lock-in calm/love (this is a much higher vibration of coherence):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above and think “radiate the love” outward for 5 – 30 minutes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locks-in calm/love/gratitude &amp; opens your intuition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61"/>
    </mc:Choice>
    <mc:Fallback xmlns="">
      <p:transition spd="slow" advTm="7406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0BF1-FD5F-4A04-9434-DA768068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EFC4F4BF-5431-4980-9584-F55A0C1F2F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0"/>
            <a:ext cx="990599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69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527F-58B7-48A3-AA7E-56435AB9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3582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Compartment # 3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energy-based Stress Buster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EAEB-6BF9-4D3C-9306-B7D47920E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509629"/>
            <a:ext cx="9905999" cy="4110805"/>
          </a:xfrm>
        </p:spPr>
        <p:txBody>
          <a:bodyPr>
            <a:normAutofit/>
          </a:bodyPr>
          <a:lstStyle/>
          <a:p>
            <a:pPr lvl="2"/>
            <a:endParaRPr lang="en-US" sz="3000" b="1" dirty="0"/>
          </a:p>
          <a:p>
            <a:pPr lvl="2"/>
            <a:endParaRPr lang="en-US" sz="3000" b="1" dirty="0"/>
          </a:p>
          <a:p>
            <a:pPr lvl="2"/>
            <a:r>
              <a:rPr lang="en-US" sz="3200" b="1" dirty="0"/>
              <a:t>Stress buster: Triple Warmer alternative </a:t>
            </a:r>
          </a:p>
          <a:p>
            <a:pPr marL="914400" lvl="2" indent="0">
              <a:buNone/>
            </a:pPr>
            <a:r>
              <a:rPr lang="en-US" sz="3200" b="1" dirty="0"/>
              <a:t>                                          (Donna Eden)</a:t>
            </a:r>
          </a:p>
          <a:p>
            <a:pPr marL="914400" lvl="2" indent="0">
              <a:buNone/>
            </a:pPr>
            <a:endParaRPr lang="en-US" sz="3000" dirty="0"/>
          </a:p>
          <a:p>
            <a:pPr marL="914400" lvl="2" indent="0">
              <a:buNone/>
            </a:pP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14400" lvl="2" indent="0">
              <a:buNone/>
            </a:pP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14400" lvl="2" indent="0">
              <a:buNone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85"/>
    </mc:Choice>
    <mc:Fallback xmlns="">
      <p:transition spd="slow" advTm="98318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1B91-AF28-4C48-AD83-809BE410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Teach the </a:t>
            </a:r>
            <a:r>
              <a:rPr lang="en-US" b="1" dirty="0">
                <a:solidFill>
                  <a:srgbClr val="2B11AF"/>
                </a:solidFill>
              </a:rPr>
              <a:t>Stress-Buster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694C-50BE-48EB-A982-5284AF4F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B11AF"/>
                </a:solidFill>
              </a:rPr>
              <a:t>NOW:  Teach your neighbor the Stress-Buster (take turns).</a:t>
            </a:r>
          </a:p>
          <a:p>
            <a:endParaRPr lang="en-US" sz="3200" b="1" dirty="0"/>
          </a:p>
          <a:p>
            <a:r>
              <a:rPr lang="en-US" sz="3200" b="1" dirty="0"/>
              <a:t>Go home and give/teach the Stress-Buster to your staff.</a:t>
            </a:r>
          </a:p>
        </p:txBody>
      </p:sp>
    </p:spTree>
    <p:extLst>
      <p:ext uri="{BB962C8B-B14F-4D97-AF65-F5344CB8AC3E}">
        <p14:creationId xmlns:p14="http://schemas.microsoft.com/office/powerpoint/2010/main" val="3386221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FF21-FFDC-40B3-8A65-FB52101B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2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if people treat you badly?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C9460-2620-48FF-B05A-4187D9E96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92696"/>
            <a:ext cx="9905999" cy="56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2B11AF"/>
                </a:solidFill>
              </a:rPr>
              <a:t>Answer: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To feel better: (use tools from any of the 3 toolbox compartments)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Flip your neuropsychological (brain) switch,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Increase your vibrational coherence/resonance,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Adjust your energy.</a:t>
            </a:r>
          </a:p>
          <a:p>
            <a:pPr marL="0" indent="0">
              <a:buNone/>
            </a:pPr>
            <a:r>
              <a:rPr lang="en-US" sz="3200" dirty="0"/>
              <a:t>	Gain coherence yourself and maintain it.  Teach kids about emotions and how to use these increased loving vibrational state techniques.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2256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53"/>
    </mc:Choice>
    <mc:Fallback xmlns="">
      <p:transition spd="slow" advTm="15615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546A-9620-48A6-9000-C6243764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Bonus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229DF-45C9-4533-86C1-134C1034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B11AF"/>
                </a:solidFill>
              </a:rPr>
              <a:t>Want to influence people?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Wayne Cook Posture &amp; alternative (Donna Eden)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47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29A8-F960-4B5A-BA94-09A18071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Teach </a:t>
            </a:r>
            <a:r>
              <a:rPr lang="en-US" b="1" dirty="0">
                <a:solidFill>
                  <a:srgbClr val="2B11AF"/>
                </a:solidFill>
              </a:rPr>
              <a:t>the Wayne Cook Posture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4D6D-E5FE-49BA-B825-E8C33065D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B11AF"/>
                </a:solidFill>
              </a:rPr>
              <a:t>NOW:  teach your neighbor the Wayne Cook Posture.</a:t>
            </a:r>
          </a:p>
          <a:p>
            <a:endParaRPr lang="en-US" sz="3200" b="1" dirty="0">
              <a:solidFill>
                <a:srgbClr val="2B11AF"/>
              </a:solidFill>
            </a:endParaRPr>
          </a:p>
          <a:p>
            <a:r>
              <a:rPr lang="en-US" sz="3200" b="1" dirty="0"/>
              <a:t>Go home and give/teach the Wayne Cook Posture to your staff.</a:t>
            </a:r>
          </a:p>
        </p:txBody>
      </p:sp>
    </p:spTree>
    <p:extLst>
      <p:ext uri="{BB962C8B-B14F-4D97-AF65-F5344CB8AC3E}">
        <p14:creationId xmlns:p14="http://schemas.microsoft.com/office/powerpoint/2010/main" val="371548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3A4C19-AF73-44F5-A9DE-2843ABCE57D7}"/>
              </a:ext>
            </a:extLst>
          </p:cNvPr>
          <p:cNvSpPr/>
          <p:nvPr/>
        </p:nvSpPr>
        <p:spPr>
          <a:xfrm>
            <a:off x="1508995" y="302190"/>
            <a:ext cx="10089776" cy="158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u="sng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You Are My Sunshine 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solidFill>
                  <a:srgbClr val="001B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 Autry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7CD7FC-A44D-4025-A327-2409F415F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21569"/>
              </p:ext>
            </p:extLst>
          </p:nvPr>
        </p:nvGraphicFramePr>
        <p:xfrm>
          <a:off x="467139" y="2071388"/>
          <a:ext cx="1134054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422">
                  <a:extLst>
                    <a:ext uri="{9D8B030D-6E8A-4147-A177-3AD203B41FA5}">
                      <a16:colId xmlns:a16="http://schemas.microsoft.com/office/drawing/2014/main" val="407485036"/>
                    </a:ext>
                  </a:extLst>
                </a:gridCol>
                <a:gridCol w="5531126">
                  <a:extLst>
                    <a:ext uri="{9D8B030D-6E8A-4147-A177-3AD203B41FA5}">
                      <a16:colId xmlns:a16="http://schemas.microsoft.com/office/drawing/2014/main" val="4178517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are my sunshine. 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only sunshine. 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2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make me happy,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skies are grey.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You’ll never know, Dear,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I love you.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4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don’t take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sunshine away. 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3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10"/>
    </mc:Choice>
    <mc:Fallback xmlns="">
      <p:transition spd="slow" advTm="16441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9FC7D-118C-4E94-9620-C6CD02634EAD}"/>
              </a:ext>
            </a:extLst>
          </p:cNvPr>
          <p:cNvSpPr/>
          <p:nvPr/>
        </p:nvSpPr>
        <p:spPr>
          <a:xfrm>
            <a:off x="1120588" y="209000"/>
            <a:ext cx="9578788" cy="5850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Stress-Free School Secrets: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Neuro-Energy techniques to convert 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poopy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stew to </a:t>
            </a: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stew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(Video &amp; PowerPoint)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please go to: </a:t>
            </a:r>
            <a:endParaRPr lang="en-US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https://DocTaylorBooks.com/principals/</a:t>
            </a:r>
          </a:p>
        </p:txBody>
      </p:sp>
    </p:spTree>
    <p:extLst>
      <p:ext uri="{BB962C8B-B14F-4D97-AF65-F5344CB8AC3E}">
        <p14:creationId xmlns:p14="http://schemas.microsoft.com/office/powerpoint/2010/main" val="21332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8"/>
    </mc:Choice>
    <mc:Fallback xmlns="">
      <p:transition spd="slow" advTm="1074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64B2-6F2E-47C5-AC03-F2423F87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199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RESOURCES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795E74-F438-4175-9E6E-BAC741733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346953"/>
              </p:ext>
            </p:extLst>
          </p:nvPr>
        </p:nvGraphicFramePr>
        <p:xfrm>
          <a:off x="660552" y="1142999"/>
          <a:ext cx="10991179" cy="5640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2867">
                  <a:extLst>
                    <a:ext uri="{9D8B030D-6E8A-4147-A177-3AD203B41FA5}">
                      <a16:colId xmlns:a16="http://schemas.microsoft.com/office/drawing/2014/main" val="159588569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47223103"/>
                    </a:ext>
                  </a:extLst>
                </a:gridCol>
                <a:gridCol w="5585752">
                  <a:extLst>
                    <a:ext uri="{9D8B030D-6E8A-4147-A177-3AD203B41FA5}">
                      <a16:colId xmlns:a16="http://schemas.microsoft.com/office/drawing/2014/main" val="2613437233"/>
                    </a:ext>
                  </a:extLst>
                </a:gridCol>
              </a:tblGrid>
              <a:tr h="564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solidFill>
                            <a:schemeClr val="bg1"/>
                          </a:solidFill>
                          <a:effectLst/>
                        </a:rPr>
                        <a:t>Educational Consultancy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DrPattiTaylor.com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DocTaylor@TimeToTeach.com</a:t>
                      </a:r>
                      <a:endParaRPr lang="en-US" sz="3200" u="sng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(480) 390-5070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u="sng" dirty="0">
                          <a:solidFill>
                            <a:schemeClr val="bg1"/>
                          </a:solidFill>
                          <a:effectLst/>
                        </a:rPr>
                        <a:t>Stress-Free School Secrets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Presentation PowerPoint,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Video, &amp; Handout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DocTaylorBooks.com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</a:rPr>
                        <a:t>(principals’ tab)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2B11AF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2B11A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Grab your FREE eBook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44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5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67"/>
    </mc:Choice>
    <mc:Fallback xmlns="">
      <p:transition spd="slow" advTm="2396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2D551-3E5A-4FA3-BE22-1F1F5013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87" y="462171"/>
            <a:ext cx="10515600" cy="5804246"/>
          </a:xfrm>
        </p:spPr>
        <p:txBody>
          <a:bodyPr>
            <a:normAutofit fontScale="32500" lnSpcReduction="20000"/>
          </a:bodyPr>
          <a:lstStyle/>
          <a:p>
            <a:endParaRPr lang="en-US" sz="8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1100" b="1" dirty="0">
                <a:solidFill>
                  <a:schemeClr val="bg1"/>
                </a:solidFill>
              </a:rPr>
              <a:t>BIBLIOGRAPHY</a:t>
            </a:r>
          </a:p>
          <a:p>
            <a:r>
              <a:rPr lang="en-US" sz="9800" b="1" dirty="0" err="1">
                <a:solidFill>
                  <a:schemeClr val="bg1"/>
                </a:solidFill>
              </a:rPr>
              <a:t>Blakeway</a:t>
            </a:r>
            <a:r>
              <a:rPr lang="en-US" sz="9800" b="1" dirty="0">
                <a:solidFill>
                  <a:schemeClr val="bg1"/>
                </a:solidFill>
              </a:rPr>
              <a:t>, Jill (2019) </a:t>
            </a:r>
            <a:r>
              <a:rPr lang="en-US" sz="9800" b="1" i="1" dirty="0">
                <a:solidFill>
                  <a:schemeClr val="bg1"/>
                </a:solidFill>
              </a:rPr>
              <a:t>Energy Medicine: The Science of Acupuncture, Tradition Chinese Medicine, and other Healing Methods.</a:t>
            </a:r>
          </a:p>
          <a:p>
            <a:r>
              <a:rPr lang="en-US" sz="9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Church, Dawson (2018) </a:t>
            </a:r>
            <a:r>
              <a:rPr lang="en-US" sz="9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Mind to Matter:  The Astonishing Science of How Your Brain Creates Material Reality.</a:t>
            </a:r>
          </a:p>
          <a:p>
            <a:r>
              <a:rPr lang="en-US" sz="9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Dispenza, Joe (2017) </a:t>
            </a:r>
            <a:r>
              <a:rPr lang="en-US" sz="9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Becoming Supernatural: How Common People Are doing the Unexpected.</a:t>
            </a:r>
            <a:r>
              <a:rPr lang="en-US" sz="9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n-US" sz="9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4"/>
    </mc:Choice>
    <mc:Fallback xmlns="">
      <p:transition spd="slow" advTm="2790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7122B-328A-4AC2-97F1-FCF71063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640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BIBLIOGRPHY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1178-08CF-4BC4-A5AD-E811B7CDA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97766"/>
            <a:ext cx="9905999" cy="449248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Grout, Pam (2013) </a:t>
            </a:r>
            <a:r>
              <a:rPr lang="en-US" sz="3200" b="1" i="1" dirty="0">
                <a:solidFill>
                  <a:schemeClr val="bg1"/>
                </a:solidFill>
              </a:rPr>
              <a:t>E2: Nine Do It Yourself Energy Experiments that Prove Your Thoughts Create Your Reality.</a:t>
            </a:r>
          </a:p>
          <a:p>
            <a:r>
              <a:rPr lang="en-US" sz="3200" b="1" i="1" dirty="0">
                <a:solidFill>
                  <a:srgbClr val="2B11AF"/>
                </a:solidFill>
              </a:rPr>
              <a:t>Horn, Stacy (2013) Singing Changes Your Brain.</a:t>
            </a:r>
            <a:r>
              <a:rPr lang="en-US" sz="3200" b="1" dirty="0">
                <a:solidFill>
                  <a:srgbClr val="2B11AF"/>
                </a:solidFill>
              </a:rPr>
              <a:t> </a:t>
            </a:r>
          </a:p>
          <a:p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Lipton, Bruce (2008) The Biology of Belief: Unleashing the Power of Consciousness, Matter &amp; Miracles.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53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F1EE-1038-4C5D-8937-C2B0EEDC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AA44-A7CB-4B07-9117-43EB7E3B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Pert, Candace (1997) Molecules of Emotion: Why You Feel the Way you Feel.</a:t>
            </a:r>
          </a:p>
          <a:p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Radin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Dean (2018) </a:t>
            </a:r>
            <a: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Real Magic: Ancient Wisdom, Modern Science, and a Guide to the Secret Power of the Universe</a:t>
            </a:r>
            <a:r>
              <a:rPr lang="en-US" sz="32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32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Unwin M., Kenny, D., Davis, P.  (2006): The Effects of Group Singing on Mood. Psychology of Music 2002, 30, 175 – 185.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8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-152400"/>
            <a:ext cx="86868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Trebuchet MS" panose="020B0603020202020204" pitchFamily="34" charset="0"/>
              </a:rPr>
              <a:t>SESSION FEEDBACK FORM IN THE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173" b="11532"/>
          <a:stretch/>
        </p:blipFill>
        <p:spPr>
          <a:xfrm>
            <a:off x="1905000" y="1028185"/>
            <a:ext cx="8287407" cy="4497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3902" y="1028184"/>
            <a:ext cx="8229601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19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1"/>
    </mc:Choice>
    <mc:Fallback xmlns="">
      <p:transition spd="slow" advTm="1355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cho4.bluehornet.com/cimages/06ac9f98827555136f370bcc2b3a2db5/CorrectOne-NationalHarbor_2.jpg">
            <a:extLst>
              <a:ext uri="{FF2B5EF4-FFF2-40B4-BE49-F238E27FC236}">
                <a16:creationId xmlns:a16="http://schemas.microsoft.com/office/drawing/2014/main" id="{D8ADF1FE-B2B9-44FD-A2DC-17006A0FF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293" y="1123527"/>
            <a:ext cx="4144320" cy="46048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BDB35-7817-4B4B-AA11-2E1E2B41CFD3}"/>
              </a:ext>
            </a:extLst>
          </p:cNvPr>
          <p:cNvSpPr txBox="1"/>
          <p:nvPr/>
        </p:nvSpPr>
        <p:spPr>
          <a:xfrm>
            <a:off x="8348296" y="966368"/>
            <a:ext cx="19779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SAVE</a:t>
            </a:r>
          </a:p>
          <a:p>
            <a:pPr algn="ctr"/>
            <a:r>
              <a:rPr lang="en-US" sz="3600" b="1" dirty="0"/>
              <a:t>The DATE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303D9-DEF7-4290-8E83-FE58F8DCB16F}"/>
              </a:ext>
            </a:extLst>
          </p:cNvPr>
          <p:cNvSpPr txBox="1"/>
          <p:nvPr/>
        </p:nvSpPr>
        <p:spPr>
          <a:xfrm>
            <a:off x="7449512" y="3337087"/>
            <a:ext cx="38527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2020 NASSP </a:t>
            </a:r>
          </a:p>
          <a:p>
            <a:pPr algn="ctr"/>
            <a:r>
              <a:rPr lang="en-US" sz="3200" b="1" dirty="0"/>
              <a:t>National</a:t>
            </a:r>
          </a:p>
          <a:p>
            <a:pPr algn="ctr"/>
            <a:r>
              <a:rPr lang="en-US" sz="3200" b="1" dirty="0"/>
              <a:t>Principals Conference</a:t>
            </a:r>
          </a:p>
          <a:p>
            <a:pPr algn="ctr"/>
            <a:r>
              <a:rPr lang="en-US" sz="3200" b="1" dirty="0"/>
              <a:t>July 7-9, 2020</a:t>
            </a:r>
          </a:p>
          <a:p>
            <a:pPr algn="ctr"/>
            <a:r>
              <a:rPr lang="en-US" sz="3200" b="1" dirty="0"/>
              <a:t>National Harbor, MD</a:t>
            </a:r>
          </a:p>
        </p:txBody>
      </p:sp>
    </p:spTree>
    <p:extLst>
      <p:ext uri="{BB962C8B-B14F-4D97-AF65-F5344CB8AC3E}">
        <p14:creationId xmlns:p14="http://schemas.microsoft.com/office/powerpoint/2010/main" val="15949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"/>
    </mc:Choice>
    <mc:Fallback xmlns="">
      <p:transition spd="slow" advTm="1143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D3BF-3B9B-4ACE-8CE4-C94A703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41413" y="501926"/>
            <a:ext cx="9905998" cy="1165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??</a:t>
            </a:r>
          </a:p>
        </p:txBody>
      </p:sp>
      <p:pic>
        <p:nvPicPr>
          <p:cNvPr id="1026" name="Picture 2" descr="http://www.gabeclogston.com/grafix/editorials/ec2007.08.19.png">
            <a:extLst>
              <a:ext uri="{FF2B5EF4-FFF2-40B4-BE49-F238E27FC236}">
                <a16:creationId xmlns:a16="http://schemas.microsoft.com/office/drawing/2014/main" id="{7507B641-BF96-4461-AD0A-37A0DCCE2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7" y="44726"/>
            <a:ext cx="11024150" cy="70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7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7536-F91A-44B3-A22F-BAC35BD7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671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35B1-5786-4F27-9260-63F8B12A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95230"/>
            <a:ext cx="9905999" cy="491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2B11AF"/>
                </a:solidFill>
              </a:rPr>
              <a:t>The other night dear, as I lay sleeping</a:t>
            </a:r>
            <a:br>
              <a:rPr lang="en-US" sz="4800" b="1" dirty="0">
                <a:solidFill>
                  <a:srgbClr val="2B11AF"/>
                </a:solidFill>
              </a:rPr>
            </a:br>
            <a:r>
              <a:rPr lang="en-US" sz="4800" b="1" dirty="0">
                <a:solidFill>
                  <a:srgbClr val="2B11AF"/>
                </a:solidFill>
              </a:rPr>
              <a:t>I dreamed I held you in my arms</a:t>
            </a:r>
          </a:p>
          <a:p>
            <a:pPr marL="0" indent="0">
              <a:buNone/>
            </a:pPr>
            <a:br>
              <a:rPr lang="en-US" sz="4800" b="1" dirty="0"/>
            </a:br>
            <a:r>
              <a:rPr lang="en-US" sz="4800" b="1" dirty="0"/>
              <a:t>When I awoke, dear, I was mistaken</a:t>
            </a:r>
            <a:br>
              <a:rPr lang="en-US" sz="4800" b="1" dirty="0"/>
            </a:br>
            <a:r>
              <a:rPr lang="en-US" sz="4800" b="1" dirty="0"/>
              <a:t>And I hung my head and cried</a:t>
            </a:r>
          </a:p>
        </p:txBody>
      </p:sp>
    </p:spTree>
    <p:extLst>
      <p:ext uri="{BB962C8B-B14F-4D97-AF65-F5344CB8AC3E}">
        <p14:creationId xmlns:p14="http://schemas.microsoft.com/office/powerpoint/2010/main" val="29047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FE9E-8162-4A8B-98A1-505218A9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Stressed?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58BA-3C1A-412C-ADA6-B0BA61E91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How many of you have stress at work?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What are the stressors?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How many of you have these same stressors?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EF6B-9209-4E70-891B-30A858280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24" y="230375"/>
            <a:ext cx="8791575" cy="16431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Stress-Free School Secrets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28E8E-4922-4390-8F62-C2828D482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18" y="1590261"/>
            <a:ext cx="10188387" cy="483743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6700" b="1" dirty="0">
              <a:solidFill>
                <a:srgbClr val="0070C0"/>
              </a:solidFill>
            </a:endParaRPr>
          </a:p>
          <a:p>
            <a:pPr algn="ctr"/>
            <a:r>
              <a:rPr lang="en-US" sz="12800" b="1" dirty="0">
                <a:solidFill>
                  <a:srgbClr val="0070C0"/>
                </a:solidFill>
              </a:rPr>
              <a:t>Neuro-Energy techniques </a:t>
            </a:r>
            <a:r>
              <a:rPr lang="en-US" sz="12800" b="1" dirty="0"/>
              <a:t>convert</a:t>
            </a:r>
            <a:r>
              <a:rPr lang="en-US" sz="128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12800" b="1" dirty="0">
                <a:solidFill>
                  <a:srgbClr val="C00000"/>
                </a:solidFill>
              </a:rPr>
              <a:t>poopy stew </a:t>
            </a:r>
            <a:r>
              <a:rPr lang="en-US" sz="12800" b="1" dirty="0">
                <a:solidFill>
                  <a:srgbClr val="7030A0"/>
                </a:solidFill>
              </a:rPr>
              <a:t>to </a:t>
            </a:r>
            <a:r>
              <a:rPr lang="en-US" sz="1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happy stew</a:t>
            </a:r>
          </a:p>
          <a:p>
            <a:pPr algn="ctr"/>
            <a:r>
              <a:rPr lang="en-US" sz="12800" b="1" dirty="0">
                <a:solidFill>
                  <a:schemeClr val="bg1"/>
                </a:solidFill>
              </a:rPr>
              <a:t>Patti &amp; Neal Taylor</a:t>
            </a:r>
          </a:p>
          <a:p>
            <a:pPr algn="ctr"/>
            <a:endParaRPr lang="en-US" sz="12800" b="1" dirty="0">
              <a:solidFill>
                <a:schemeClr val="bg1"/>
              </a:solidFill>
            </a:endParaRPr>
          </a:p>
          <a:p>
            <a:pPr algn="ctr"/>
            <a:r>
              <a:rPr lang="en-US" sz="16000" b="1" cap="none" dirty="0">
                <a:solidFill>
                  <a:srgbClr val="FFFF00"/>
                </a:solidFill>
                <a:hlinkClick r:id="rId3"/>
              </a:rPr>
              <a:t>https://DocTaylorBooks</a:t>
            </a:r>
            <a:r>
              <a:rPr lang="en-US" sz="16000" b="1" dirty="0">
                <a:solidFill>
                  <a:srgbClr val="FFFF00"/>
                </a:solidFill>
                <a:hlinkClick r:id="rId3"/>
              </a:rPr>
              <a:t>.</a:t>
            </a:r>
            <a:r>
              <a:rPr lang="en-US" sz="16000" b="1" cap="none" dirty="0">
                <a:solidFill>
                  <a:srgbClr val="FFFF00"/>
                </a:solidFill>
                <a:hlinkClick r:id="rId3"/>
              </a:rPr>
              <a:t>com</a:t>
            </a:r>
            <a:r>
              <a:rPr lang="en-US" sz="16000" b="1" u="sng" cap="none" dirty="0">
                <a:solidFill>
                  <a:srgbClr val="FFFF00"/>
                </a:solidFill>
                <a:hlinkClick r:id="rId3"/>
              </a:rPr>
              <a:t>/principals/</a:t>
            </a:r>
            <a:endParaRPr lang="en-US" sz="16000" b="1" u="sng" cap="none" dirty="0">
              <a:solidFill>
                <a:srgbClr val="FFFF00"/>
              </a:solidFill>
            </a:endParaRPr>
          </a:p>
          <a:p>
            <a:r>
              <a:rPr lang="en-US" sz="12800" b="1" cap="none" dirty="0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sz="12800" b="1" dirty="0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800" b="1" cap="none" dirty="0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DrPattiTaylor.com</a:t>
            </a:r>
            <a:r>
              <a:rPr lang="en-US" sz="12800" b="1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	</a:t>
            </a:r>
            <a:endParaRPr lang="en-US" sz="12800" b="1" dirty="0"/>
          </a:p>
          <a:p>
            <a:r>
              <a:rPr lang="en-US" sz="12800" b="1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Educational Consultancy</a:t>
            </a:r>
            <a:r>
              <a:rPr lang="en-US" sz="12800" b="1" cap="none" dirty="0"/>
              <a:t>		</a:t>
            </a:r>
            <a:r>
              <a:rPr lang="en-US" sz="12800" b="1" dirty="0"/>
              <a:t>		</a:t>
            </a:r>
            <a:endParaRPr lang="en-US" sz="1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36"/>
    </mc:Choice>
    <mc:Fallback xmlns="">
      <p:transition spd="slow" advTm="522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9634-14E5-4BF2-A41E-C43BDA2A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9330"/>
            <a:ext cx="9905998" cy="156044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toolbox :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3 De-Stressing compartments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F56C-197A-4503-9F64-375E0139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73526"/>
            <a:ext cx="9905999" cy="3917675"/>
          </a:xfrm>
        </p:spPr>
        <p:txBody>
          <a:bodyPr>
            <a:normAutofit fontScale="32500" lnSpcReduction="20000"/>
          </a:bodyPr>
          <a:lstStyle/>
          <a:p>
            <a:pPr lvl="0"/>
            <a:endParaRPr lang="en-US" sz="3600" b="1" dirty="0">
              <a:solidFill>
                <a:srgbClr val="2B11AF"/>
              </a:solidFill>
            </a:endParaRPr>
          </a:p>
          <a:p>
            <a:pPr lvl="0"/>
            <a:endParaRPr lang="en-US" sz="4600" b="1" dirty="0">
              <a:solidFill>
                <a:srgbClr val="2B11AF"/>
              </a:solidFill>
            </a:endParaRPr>
          </a:p>
          <a:p>
            <a:pPr marL="0" lvl="0" indent="0">
              <a:buNone/>
            </a:pPr>
            <a:r>
              <a:rPr lang="en-US" sz="9800" b="1" dirty="0">
                <a:solidFill>
                  <a:srgbClr val="2B11AF"/>
                </a:solidFill>
              </a:rPr>
              <a:t>1.)  Neuro-psych (Flipping Neuro De-Stress Switches)</a:t>
            </a:r>
          </a:p>
          <a:p>
            <a:pPr marL="0" indent="0">
              <a:buNone/>
            </a:pPr>
            <a:r>
              <a:rPr lang="en-US" sz="9800" b="1" dirty="0">
                <a:solidFill>
                  <a:srgbClr val="7030A0"/>
                </a:solidFill>
              </a:rPr>
              <a:t>2.)  Heart Focus (Coherence/Resonance) </a:t>
            </a:r>
          </a:p>
          <a:p>
            <a:pPr marL="0" indent="0">
              <a:buNone/>
            </a:pPr>
            <a:r>
              <a:rPr lang="en-US" sz="9800" b="1" dirty="0">
                <a:solidFill>
                  <a:srgbClr val="7030A0"/>
                </a:solidFill>
              </a:rPr>
              <a:t>			Peace Love Joy</a:t>
            </a:r>
          </a:p>
          <a:p>
            <a:pPr marL="0" lvl="0" indent="0">
              <a:buNone/>
            </a:pPr>
            <a:r>
              <a:rPr lang="en-US" sz="9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3.)  Energy-Based Stress Buster </a:t>
            </a:r>
            <a:endParaRPr lang="en-US" sz="9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62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"/>
    </mc:Choice>
    <mc:Fallback xmlns="">
      <p:transition spd="slow" advTm="7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6912-531D-484F-89B8-620692E2F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82457"/>
            <a:ext cx="8791575" cy="13040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SIMPLIFIED NEUROLOGICAL MODEL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0D1C0-7E06-4A2C-91A1-633E7D3A1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3" y="1475962"/>
            <a:ext cx="8912503" cy="502423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</a:rPr>
              <a:t>You</a:t>
            </a:r>
            <a:r>
              <a:rPr lang="en-US" sz="3200" i="1" dirty="0">
                <a:solidFill>
                  <a:srgbClr val="7030A0"/>
                </a:solidFill>
              </a:rPr>
              <a:t> CAN </a:t>
            </a:r>
            <a:r>
              <a:rPr lang="en-US" sz="3200" dirty="0">
                <a:solidFill>
                  <a:srgbClr val="7030A0"/>
                </a:solidFill>
              </a:rPr>
              <a:t>change your brain, your life, your health, and the DNA of your descendants. </a:t>
            </a:r>
            <a:r>
              <a:rPr lang="en-US" sz="3200" dirty="0">
                <a:solidFill>
                  <a:srgbClr val="FF0000"/>
                </a:solidFill>
              </a:rPr>
              <a:t>Family Diseases?? </a:t>
            </a:r>
          </a:p>
          <a:p>
            <a:pPr algn="ctr"/>
            <a:r>
              <a:rPr lang="en-US" sz="3200" b="1" dirty="0"/>
              <a:t>Make beautiful water crystals: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positive pictures, words, music</a:t>
            </a:r>
          </a:p>
          <a:p>
            <a:pPr algn="ctr"/>
            <a:r>
              <a:rPr lang="en-US" sz="3200" b="1" dirty="0"/>
              <a:t>Dr. Masaru </a:t>
            </a:r>
            <a:r>
              <a:rPr lang="en-US" sz="3200" b="1" dirty="0" err="1"/>
              <a:t>Emoto</a:t>
            </a:r>
            <a:endParaRPr lang="en-US" sz="3200" b="1" dirty="0"/>
          </a:p>
          <a:p>
            <a:pPr algn="ctr"/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? What percentage of your body is water ?</a:t>
            </a:r>
          </a:p>
          <a:p>
            <a:pPr algn="ctr"/>
            <a:endParaRPr lang="en-US" sz="2400" b="1" cap="none" dirty="0"/>
          </a:p>
        </p:txBody>
      </p:sp>
    </p:spTree>
    <p:extLst>
      <p:ext uri="{BB962C8B-B14F-4D97-AF65-F5344CB8AC3E}">
        <p14:creationId xmlns:p14="http://schemas.microsoft.com/office/powerpoint/2010/main" val="15475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00"/>
    </mc:Choice>
    <mc:Fallback xmlns="">
      <p:transition spd="slow" advTm="1731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8064E-6CB3-44BB-8554-14302985EE4C}"/>
              </a:ext>
            </a:extLst>
          </p:cNvPr>
          <p:cNvSpPr/>
          <p:nvPr/>
        </p:nvSpPr>
        <p:spPr>
          <a:xfrm>
            <a:off x="773425" y="375917"/>
            <a:ext cx="10259668" cy="2479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Miserable PUS pocket of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Fear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-Based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Poopy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Stew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/>
              <a:t>Negative = Right pre-frontal cortex.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</a:rPr>
              <a:t>Makes UGLY water crystals (Dr. Masaru </a:t>
            </a:r>
            <a:r>
              <a:rPr lang="en-US" sz="4000" b="1" dirty="0" err="1">
                <a:solidFill>
                  <a:srgbClr val="FF0000"/>
                </a:solidFill>
              </a:rPr>
              <a:t>Emoto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02CF46-8C35-4C6F-86FC-F98B23DB5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09757"/>
              </p:ext>
            </p:extLst>
          </p:nvPr>
        </p:nvGraphicFramePr>
        <p:xfrm>
          <a:off x="937375" y="2748167"/>
          <a:ext cx="10040020" cy="3617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9484">
                  <a:extLst>
                    <a:ext uri="{9D8B030D-6E8A-4147-A177-3AD203B41FA5}">
                      <a16:colId xmlns:a16="http://schemas.microsoft.com/office/drawing/2014/main" val="489495718"/>
                    </a:ext>
                  </a:extLst>
                </a:gridCol>
                <a:gridCol w="4770536">
                  <a:extLst>
                    <a:ext uri="{9D8B030D-6E8A-4147-A177-3AD203B41FA5}">
                      <a16:colId xmlns:a16="http://schemas.microsoft.com/office/drawing/2014/main" val="178732498"/>
                    </a:ext>
                  </a:extLst>
                </a:gridCol>
              </a:tblGrid>
              <a:tr h="31487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Fear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Hatred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Prejudice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Bias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Shame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Guilt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Sadness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Grief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2270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25CD8CA-77DC-4067-8DC1-1BCBEF1B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2537293"/>
            <a:ext cx="14235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0"/>
    </mc:Choice>
    <mc:Fallback xmlns="">
      <p:transition spd="slow" advTm="1235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1966</TotalTime>
  <Words>1018</Words>
  <Application>Microsoft Office PowerPoint</Application>
  <PresentationFormat>Widescreen</PresentationFormat>
  <Paragraphs>228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Comic Sans MS</vt:lpstr>
      <vt:lpstr>Times New Roman</vt:lpstr>
      <vt:lpstr>Trebuchet MS</vt:lpstr>
      <vt:lpstr>Tw Cen MT</vt:lpstr>
      <vt:lpstr>Wingdings</vt:lpstr>
      <vt:lpstr>Circuit</vt:lpstr>
      <vt:lpstr>UMM</vt:lpstr>
      <vt:lpstr>UMM</vt:lpstr>
      <vt:lpstr>PowerPoint Presentation</vt:lpstr>
      <vt:lpstr>Verse</vt:lpstr>
      <vt:lpstr>Stressed?</vt:lpstr>
      <vt:lpstr>Stress-Free School Secrets </vt:lpstr>
      <vt:lpstr> toolbox : 3 De-Stressing compartments</vt:lpstr>
      <vt:lpstr>SIMPLIFIED NEUROLOGICAL MODEL</vt:lpstr>
      <vt:lpstr>PowerPoint Presentation</vt:lpstr>
      <vt:lpstr> Love-Based: Happy Stew  Positive = Left pre-frontal cortex. Make beautiful water crystals  (Dr. Masaru Emoto)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Instantly Flip Your Neurological Switch  (Changing Poopy Stew to Happy Stew) </vt:lpstr>
      <vt:lpstr>PowerPoint Presentation</vt:lpstr>
      <vt:lpstr>Teach a switch flipper from the list</vt:lpstr>
      <vt:lpstr>                       Silent Screams         Compartment # 2  </vt:lpstr>
      <vt:lpstr> Heart focus Technique to  Create Coherence/resonance  Heart-Brain Vibrational Integration = Coherence  (for contagious wellbeing)  </vt:lpstr>
      <vt:lpstr>Teach heart focus</vt:lpstr>
      <vt:lpstr>PowerPoint Presentation</vt:lpstr>
      <vt:lpstr>PowerPoint Presentation</vt:lpstr>
      <vt:lpstr>Compartment # 3  energy-based Stress Buster</vt:lpstr>
      <vt:lpstr>Teach the Stress-Buster</vt:lpstr>
      <vt:lpstr>What if people treat you badly? </vt:lpstr>
      <vt:lpstr>Bonus </vt:lpstr>
      <vt:lpstr>Teach the Wayne Cook Posture</vt:lpstr>
      <vt:lpstr>PowerPoint Presentation</vt:lpstr>
      <vt:lpstr>RESOURCES</vt:lpstr>
      <vt:lpstr>PowerPoint Presentation</vt:lpstr>
      <vt:lpstr>BIBLIOGRPHY</vt:lpstr>
      <vt:lpstr>BIBLIOGRAPHY</vt:lpstr>
      <vt:lpstr>PowerPoint Presentation</vt:lpstr>
      <vt:lpstr>PowerPoint Presentation</vt:lpstr>
      <vt:lpstr>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Principals Promote Wellness in School Communities:</dc:title>
  <dc:creator>Owner</dc:creator>
  <cp:lastModifiedBy>Owner</cp:lastModifiedBy>
  <cp:revision>183</cp:revision>
  <cp:lastPrinted>2019-07-04T20:44:42Z</cp:lastPrinted>
  <dcterms:created xsi:type="dcterms:W3CDTF">2018-10-10T19:38:52Z</dcterms:created>
  <dcterms:modified xsi:type="dcterms:W3CDTF">2019-07-08T19:11:14Z</dcterms:modified>
</cp:coreProperties>
</file>